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11"/>
  </p:handoutMasterIdLst>
  <p:sldIdLst>
    <p:sldId id="318" r:id="rId2"/>
    <p:sldId id="322" r:id="rId3"/>
    <p:sldId id="305" r:id="rId4"/>
    <p:sldId id="308" r:id="rId5"/>
    <p:sldId id="313" r:id="rId6"/>
    <p:sldId id="306" r:id="rId7"/>
    <p:sldId id="315" r:id="rId8"/>
    <p:sldId id="316" r:id="rId9"/>
    <p:sldId id="321"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E4E38B-72E4-F0A6-95F2-ED91D808FEA5}" name="Sebastian Holler" initials="SH" userId="S::sebastian.holler@klimafonds.gv.at::cc939134-3bcc-46f9-9770-bd86fe771b4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2040"/>
    <a:srgbClr val="148CCB"/>
    <a:srgbClr val="1BB5DD"/>
    <a:srgbClr val="109089"/>
    <a:srgbClr val="70AD47"/>
    <a:srgbClr val="0D53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16"/>
    <p:restoredTop sz="96327"/>
  </p:normalViewPr>
  <p:slideViewPr>
    <p:cSldViewPr snapToGrid="0">
      <p:cViewPr varScale="1">
        <p:scale>
          <a:sx n="146" d="100"/>
          <a:sy n="146" d="100"/>
        </p:scale>
        <p:origin x="774" y="11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1" d="100"/>
          <a:sy n="81" d="100"/>
        </p:scale>
        <p:origin x="38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2D00DB2-2BA5-A419-A080-1E71F9B13A8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5AB851EB-DE98-149E-D7E8-59E7C34F160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E8CA5-2321-B84F-AA45-3DFD0B7F06F6}" type="datetimeFigureOut">
              <a:rPr lang="de-DE" smtClean="0"/>
              <a:t>10.06.2024</a:t>
            </a:fld>
            <a:endParaRPr lang="de-DE"/>
          </a:p>
        </p:txBody>
      </p:sp>
      <p:sp>
        <p:nvSpPr>
          <p:cNvPr id="4" name="Fußzeilenplatzhalter 3">
            <a:extLst>
              <a:ext uri="{FF2B5EF4-FFF2-40B4-BE49-F238E27FC236}">
                <a16:creationId xmlns:a16="http://schemas.microsoft.com/office/drawing/2014/main" id="{DEE526A1-CE6B-FA32-2C8B-20C3B33F3A0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4F7169B3-606D-47F3-0509-69FDD4428D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45C4B3D-3C31-A14A-B6A6-B05AB71252D0}" type="slidenum">
              <a:rPr lang="de-DE" smtClean="0"/>
              <a:t>‹Nr.›</a:t>
            </a:fld>
            <a:endParaRPr lang="de-DE"/>
          </a:p>
        </p:txBody>
      </p:sp>
    </p:spTree>
    <p:extLst>
      <p:ext uri="{BB962C8B-B14F-4D97-AF65-F5344CB8AC3E}">
        <p14:creationId xmlns:p14="http://schemas.microsoft.com/office/powerpoint/2010/main" val="32808325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folie_zweizeilig">
    <p:spTree>
      <p:nvGrpSpPr>
        <p:cNvPr id="1" name=""/>
        <p:cNvGrpSpPr/>
        <p:nvPr/>
      </p:nvGrpSpPr>
      <p:grpSpPr>
        <a:xfrm>
          <a:off x="0" y="0"/>
          <a:ext cx="0" cy="0"/>
          <a:chOff x="0" y="0"/>
          <a:chExt cx="0" cy="0"/>
        </a:xfrm>
      </p:grpSpPr>
      <p:pic>
        <p:nvPicPr>
          <p:cNvPr id="6" name="Grafik 5" descr="Ein Bild, das Grafiken, Schrift, Logo, Grafikdesign enthält.&#10;&#10;Automatisch generierte Beschreibung">
            <a:extLst>
              <a:ext uri="{FF2B5EF4-FFF2-40B4-BE49-F238E27FC236}">
                <a16:creationId xmlns:a16="http://schemas.microsoft.com/office/drawing/2014/main" id="{66E94983-0006-F2DA-9650-97C06E6BB405}"/>
              </a:ext>
            </a:extLst>
          </p:cNvPr>
          <p:cNvPicPr>
            <a:picLocks noChangeAspect="1"/>
          </p:cNvPicPr>
          <p:nvPr userDrawn="1"/>
        </p:nvPicPr>
        <p:blipFill>
          <a:blip r:embed="rId2"/>
          <a:stretch>
            <a:fillRect/>
          </a:stretch>
        </p:blipFill>
        <p:spPr>
          <a:xfrm>
            <a:off x="6333747" y="150430"/>
            <a:ext cx="2694437" cy="576073"/>
          </a:xfrm>
          <a:prstGeom prst="rect">
            <a:avLst/>
          </a:prstGeom>
        </p:spPr>
      </p:pic>
      <p:pic>
        <p:nvPicPr>
          <p:cNvPr id="13" name="Grafik 12" descr="Ein Bild, das Schwarz, Dunkelheit enthält.&#10;&#10;Automatisch generierte Beschreibung">
            <a:extLst>
              <a:ext uri="{FF2B5EF4-FFF2-40B4-BE49-F238E27FC236}">
                <a16:creationId xmlns:a16="http://schemas.microsoft.com/office/drawing/2014/main" id="{9DA28D37-54A8-7ED3-4ACB-59129FD6B6D6}"/>
              </a:ext>
            </a:extLst>
          </p:cNvPr>
          <p:cNvPicPr>
            <a:picLocks noChangeAspect="1"/>
          </p:cNvPicPr>
          <p:nvPr userDrawn="1"/>
        </p:nvPicPr>
        <p:blipFill rotWithShape="1">
          <a:blip r:embed="rId3"/>
          <a:srcRect r="11448"/>
          <a:stretch/>
        </p:blipFill>
        <p:spPr>
          <a:xfrm>
            <a:off x="-160850" y="2328083"/>
            <a:ext cx="1976204" cy="2231699"/>
          </a:xfrm>
          <a:prstGeom prst="rect">
            <a:avLst/>
          </a:prstGeom>
        </p:spPr>
      </p:pic>
      <p:pic>
        <p:nvPicPr>
          <p:cNvPr id="10" name="Grafik 9" descr="Ein Bild, das Schwarz, Dunkelheit enthält.&#10;&#10;Automatisch generierte Beschreibung">
            <a:extLst>
              <a:ext uri="{FF2B5EF4-FFF2-40B4-BE49-F238E27FC236}">
                <a16:creationId xmlns:a16="http://schemas.microsoft.com/office/drawing/2014/main" id="{5DB018EF-4E13-DBFC-D719-C92D72DAE562}"/>
              </a:ext>
            </a:extLst>
          </p:cNvPr>
          <p:cNvPicPr>
            <a:picLocks noChangeAspect="1"/>
          </p:cNvPicPr>
          <p:nvPr userDrawn="1"/>
        </p:nvPicPr>
        <p:blipFill>
          <a:blip r:embed="rId4"/>
          <a:stretch>
            <a:fillRect/>
          </a:stretch>
        </p:blipFill>
        <p:spPr>
          <a:xfrm flipH="1">
            <a:off x="1767219" y="2766740"/>
            <a:ext cx="1980841" cy="1892674"/>
          </a:xfrm>
          <a:prstGeom prst="rect">
            <a:avLst/>
          </a:prstGeom>
        </p:spPr>
      </p:pic>
      <p:sp>
        <p:nvSpPr>
          <p:cNvPr id="14" name="Rechteck 13">
            <a:extLst>
              <a:ext uri="{FF2B5EF4-FFF2-40B4-BE49-F238E27FC236}">
                <a16:creationId xmlns:a16="http://schemas.microsoft.com/office/drawing/2014/main" id="{1BA16195-313A-B103-B1C6-148F47C70E67}"/>
              </a:ext>
            </a:extLst>
          </p:cNvPr>
          <p:cNvSpPr/>
          <p:nvPr userDrawn="1"/>
        </p:nvSpPr>
        <p:spPr>
          <a:xfrm>
            <a:off x="0" y="4411854"/>
            <a:ext cx="9144000" cy="731646"/>
          </a:xfrm>
          <a:prstGeom prst="rect">
            <a:avLst/>
          </a:prstGeom>
          <a:solidFill>
            <a:srgbClr val="AE2040"/>
          </a:solidFill>
          <a:ln>
            <a:solidFill>
              <a:srgbClr val="AE2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 name="Textfeld 4">
            <a:extLst>
              <a:ext uri="{FF2B5EF4-FFF2-40B4-BE49-F238E27FC236}">
                <a16:creationId xmlns:a16="http://schemas.microsoft.com/office/drawing/2014/main" id="{49BDAF97-845A-B40E-2EDA-9896A47E0E5E}"/>
              </a:ext>
            </a:extLst>
          </p:cNvPr>
          <p:cNvSpPr txBox="1"/>
          <p:nvPr userDrawn="1"/>
        </p:nvSpPr>
        <p:spPr>
          <a:xfrm>
            <a:off x="1116106" y="3820061"/>
            <a:ext cx="8027894" cy="646331"/>
          </a:xfrm>
          <a:prstGeom prst="rect">
            <a:avLst/>
          </a:prstGeom>
          <a:noFill/>
        </p:spPr>
        <p:txBody>
          <a:bodyPr wrap="square" rtlCol="0">
            <a:spAutoFit/>
          </a:bodyPr>
          <a:lstStyle/>
          <a:p>
            <a:pPr algn="r"/>
            <a:r>
              <a:rPr lang="de-AT" sz="3600" b="1" dirty="0">
                <a:solidFill>
                  <a:schemeClr val="tx1"/>
                </a:solidFill>
              </a:rPr>
              <a:t>Pionier-Kleinstadt</a:t>
            </a:r>
            <a:endParaRPr lang="de-AT" sz="4400" b="1" dirty="0">
              <a:solidFill>
                <a:schemeClr val="tx1"/>
              </a:solidFill>
            </a:endParaRPr>
          </a:p>
        </p:txBody>
      </p:sp>
      <p:sp>
        <p:nvSpPr>
          <p:cNvPr id="8" name="Inhaltsplatzhalter 7">
            <a:extLst>
              <a:ext uri="{FF2B5EF4-FFF2-40B4-BE49-F238E27FC236}">
                <a16:creationId xmlns:a16="http://schemas.microsoft.com/office/drawing/2014/main" id="{DCD9BF28-9DF8-9C15-5864-338DC9A73482}"/>
              </a:ext>
            </a:extLst>
          </p:cNvPr>
          <p:cNvSpPr>
            <a:spLocks noGrp="1"/>
          </p:cNvSpPr>
          <p:nvPr>
            <p:ph sz="quarter" idx="10" hasCustomPrompt="1"/>
          </p:nvPr>
        </p:nvSpPr>
        <p:spPr>
          <a:xfrm>
            <a:off x="4417359" y="50322"/>
            <a:ext cx="1612900" cy="776287"/>
          </a:xfrm>
          <a:prstGeom prst="rect">
            <a:avLst/>
          </a:prstGeom>
        </p:spPr>
        <p:txBody>
          <a:bodyPr anchor="ctr"/>
          <a:lstStyle>
            <a:lvl1pPr marL="0" indent="0">
              <a:buNone/>
              <a:defRPr/>
            </a:lvl1pPr>
          </a:lstStyle>
          <a:p>
            <a:pPr lvl="0"/>
            <a:r>
              <a:rPr lang="de-DE" dirty="0"/>
              <a:t>Stadtlogo</a:t>
            </a:r>
            <a:endParaRPr lang="de-AT" dirty="0"/>
          </a:p>
        </p:txBody>
      </p:sp>
      <p:sp>
        <p:nvSpPr>
          <p:cNvPr id="11" name="Textplatzhalter 10">
            <a:extLst>
              <a:ext uri="{FF2B5EF4-FFF2-40B4-BE49-F238E27FC236}">
                <a16:creationId xmlns:a16="http://schemas.microsoft.com/office/drawing/2014/main" id="{A791D801-2F1E-1419-094B-1465CE352CCF}"/>
              </a:ext>
            </a:extLst>
          </p:cNvPr>
          <p:cNvSpPr>
            <a:spLocks noGrp="1"/>
          </p:cNvSpPr>
          <p:nvPr>
            <p:ph type="body" sz="quarter" idx="11" hasCustomPrompt="1"/>
          </p:nvPr>
        </p:nvSpPr>
        <p:spPr>
          <a:xfrm>
            <a:off x="2836863" y="4465638"/>
            <a:ext cx="6191250" cy="627062"/>
          </a:xfrm>
          <a:prstGeom prst="rect">
            <a:avLst/>
          </a:prstGeom>
        </p:spPr>
        <p:txBody>
          <a:bodyPr/>
          <a:lstStyle>
            <a:lvl1pPr marL="0" indent="0" algn="r">
              <a:buNone/>
              <a:defRPr lang="de-DE" sz="4000" b="1" kern="1200" dirty="0" smtClean="0">
                <a:solidFill>
                  <a:schemeClr val="bg1"/>
                </a:solidFill>
                <a:latin typeface="+mn-lt"/>
                <a:ea typeface="+mn-ea"/>
                <a:cs typeface="+mn-cs"/>
              </a:defRPr>
            </a:lvl1pPr>
            <a:lvl2pPr marL="342884" indent="0">
              <a:buNone/>
              <a:defRPr/>
            </a:lvl2pPr>
          </a:lstStyle>
          <a:p>
            <a:pPr lvl="0"/>
            <a:r>
              <a:rPr lang="de-DE" dirty="0"/>
              <a:t>Städtename</a:t>
            </a:r>
          </a:p>
        </p:txBody>
      </p:sp>
    </p:spTree>
    <p:extLst>
      <p:ext uri="{BB962C8B-B14F-4D97-AF65-F5344CB8AC3E}">
        <p14:creationId xmlns:p14="http://schemas.microsoft.com/office/powerpoint/2010/main" val="108659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folie_nurDiagramm">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b="1">
                <a:solidFill>
                  <a:srgbClr val="148CCB"/>
                </a:solidFill>
              </a:defRPr>
            </a:lvl1pPr>
          </a:lstStyle>
          <a:p>
            <a:r>
              <a:rPr lang="de-DE" dirty="0"/>
              <a:t>Titel des Vortrags, Autor, Datum</a:t>
            </a:r>
          </a:p>
        </p:txBody>
      </p:sp>
      <p:sp>
        <p:nvSpPr>
          <p:cNvPr id="4" name="Diagrammplatzhalter 3">
            <a:extLst>
              <a:ext uri="{FF2B5EF4-FFF2-40B4-BE49-F238E27FC236}">
                <a16:creationId xmlns:a16="http://schemas.microsoft.com/office/drawing/2014/main" id="{1D7E5CF4-AD63-581B-D0C2-81FC8BE07ED8}"/>
              </a:ext>
            </a:extLst>
          </p:cNvPr>
          <p:cNvSpPr>
            <a:spLocks noGrp="1"/>
          </p:cNvSpPr>
          <p:nvPr>
            <p:ph type="chart" sz="quarter" idx="13"/>
          </p:nvPr>
        </p:nvSpPr>
        <p:spPr>
          <a:xfrm>
            <a:off x="393700" y="1452563"/>
            <a:ext cx="8202613" cy="3229200"/>
          </a:xfrm>
          <a:prstGeom prst="rect">
            <a:avLst/>
          </a:prstGeom>
        </p:spPr>
        <p:txBody>
          <a:bodyPr/>
          <a:lstStyle>
            <a:lvl1pPr>
              <a:defRPr>
                <a:solidFill>
                  <a:schemeClr val="tx1"/>
                </a:solidFill>
              </a:defRPr>
            </a:lvl1pPr>
          </a:lstStyle>
          <a:p>
            <a:r>
              <a:rPr lang="de-DE" dirty="0"/>
              <a:t>Diagramm</a:t>
            </a:r>
          </a:p>
        </p:txBody>
      </p:sp>
      <p:pic>
        <p:nvPicPr>
          <p:cNvPr id="3" name="Grafik 2" descr="Ein Bild, das Grafiken, Schrift, Logo, Grafikdesign enthält.&#10;&#10;Automatisch generierte Beschreibung">
            <a:extLst>
              <a:ext uri="{FF2B5EF4-FFF2-40B4-BE49-F238E27FC236}">
                <a16:creationId xmlns:a16="http://schemas.microsoft.com/office/drawing/2014/main" id="{56FC5FE5-3E78-C6BE-90E4-B6281CAB2EF3}"/>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33382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folie_Tabelle">
    <p:spTree>
      <p:nvGrpSpPr>
        <p:cNvPr id="1" name=""/>
        <p:cNvGrpSpPr/>
        <p:nvPr/>
      </p:nvGrpSpPr>
      <p:grpSpPr>
        <a:xfrm>
          <a:off x="0" y="0"/>
          <a:ext cx="0" cy="0"/>
          <a:chOff x="0" y="0"/>
          <a:chExt cx="0" cy="0"/>
        </a:xfrm>
      </p:grpSpPr>
      <p:sp>
        <p:nvSpPr>
          <p:cNvPr id="5" name="Tabellenplatzhalter 4">
            <a:extLst>
              <a:ext uri="{FF2B5EF4-FFF2-40B4-BE49-F238E27FC236}">
                <a16:creationId xmlns:a16="http://schemas.microsoft.com/office/drawing/2014/main" id="{81EB12BB-9734-C12E-68DC-B3511E7D5494}"/>
              </a:ext>
            </a:extLst>
          </p:cNvPr>
          <p:cNvSpPr>
            <a:spLocks noGrp="1"/>
          </p:cNvSpPr>
          <p:nvPr>
            <p:ph type="tbl" sz="quarter" idx="13"/>
          </p:nvPr>
        </p:nvSpPr>
        <p:spPr>
          <a:xfrm>
            <a:off x="393700" y="1452563"/>
            <a:ext cx="8202613" cy="3229200"/>
          </a:xfrm>
          <a:prstGeom prst="rect">
            <a:avLst/>
          </a:prstGeom>
        </p:spPr>
        <p:txBody>
          <a:bodyPr/>
          <a:lstStyle>
            <a:lvl1pPr marL="342900" indent="-342900">
              <a:buFont typeface="Arial" panose="020B0604020202020204" pitchFamily="34" charset="0"/>
              <a:buChar char="•"/>
              <a:defRPr>
                <a:solidFill>
                  <a:schemeClr val="tx1"/>
                </a:solidFill>
              </a:defRPr>
            </a:lvl1pPr>
          </a:lstStyle>
          <a:p>
            <a:r>
              <a:rPr lang="de-DE" dirty="0"/>
              <a:t>Tabelle</a:t>
            </a:r>
          </a:p>
        </p:txBody>
      </p:sp>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rgbClr val="148CCB"/>
                </a:solidFill>
              </a:defRPr>
            </a:lvl1pPr>
          </a:lstStyle>
          <a:p>
            <a:r>
              <a:rPr lang="de-DE" dirty="0"/>
              <a:t>Titel des Vortrags, Autor, Datum</a:t>
            </a:r>
          </a:p>
        </p:txBody>
      </p:sp>
      <p:pic>
        <p:nvPicPr>
          <p:cNvPr id="3" name="Grafik 2" descr="Ein Bild, das Grafiken, Schrift, Logo, Grafikdesign enthält.&#10;&#10;Automatisch generierte Beschreibung">
            <a:extLst>
              <a:ext uri="{FF2B5EF4-FFF2-40B4-BE49-F238E27FC236}">
                <a16:creationId xmlns:a16="http://schemas.microsoft.com/office/drawing/2014/main" id="{D8757D82-9B76-A5DF-E48F-78D3781389B5}"/>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815165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extfolie_Aufzählung_Bildquer">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6" y="440400"/>
            <a:ext cx="3501107"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b="0">
                <a:solidFill>
                  <a:schemeClr val="tx1"/>
                </a:solidFill>
              </a:defRPr>
            </a:lvl1pPr>
          </a:lstStyle>
          <a:p>
            <a:r>
              <a:rPr lang="de-DE" dirty="0"/>
              <a:t>Titel des Vortrags, Autor, Datum</a:t>
            </a:r>
          </a:p>
        </p:txBody>
      </p:sp>
      <p:sp>
        <p:nvSpPr>
          <p:cNvPr id="5" name="Bildplatzhalter 4">
            <a:extLst>
              <a:ext uri="{FF2B5EF4-FFF2-40B4-BE49-F238E27FC236}">
                <a16:creationId xmlns:a16="http://schemas.microsoft.com/office/drawing/2014/main" id="{F6B8E0CA-53D5-1A1A-0D7D-2AB8518A5964}"/>
              </a:ext>
            </a:extLst>
          </p:cNvPr>
          <p:cNvSpPr>
            <a:spLocks noGrp="1"/>
          </p:cNvSpPr>
          <p:nvPr>
            <p:ph type="pic" sz="quarter" idx="13"/>
          </p:nvPr>
        </p:nvSpPr>
        <p:spPr>
          <a:xfrm>
            <a:off x="4262718" y="1145249"/>
            <a:ext cx="4449830" cy="3632807"/>
          </a:xfrm>
          <a:prstGeom prst="rect">
            <a:avLst/>
          </a:prstGeom>
        </p:spPr>
        <p:txBody>
          <a:bodyPr/>
          <a:lstStyle>
            <a:lvl1pPr marL="0" indent="0">
              <a:buNone/>
              <a:defRPr>
                <a:solidFill>
                  <a:schemeClr val="tx1"/>
                </a:solidFill>
              </a:defRPr>
            </a:lvl1pPr>
          </a:lstStyle>
          <a:p>
            <a:r>
              <a:rPr lang="de-DE" dirty="0"/>
              <a:t>Bild </a:t>
            </a:r>
          </a:p>
        </p:txBody>
      </p:sp>
      <p:sp>
        <p:nvSpPr>
          <p:cNvPr id="8" name="Textplatzhalter 22">
            <a:extLst>
              <a:ext uri="{FF2B5EF4-FFF2-40B4-BE49-F238E27FC236}">
                <a16:creationId xmlns:a16="http://schemas.microsoft.com/office/drawing/2014/main" id="{74A33EFE-1BB1-D7CD-7880-5931C24ACD5C}"/>
              </a:ext>
            </a:extLst>
          </p:cNvPr>
          <p:cNvSpPr>
            <a:spLocks noGrp="1"/>
          </p:cNvSpPr>
          <p:nvPr>
            <p:ph type="body" sz="quarter" idx="14"/>
          </p:nvPr>
        </p:nvSpPr>
        <p:spPr>
          <a:xfrm>
            <a:off x="393699" y="1838082"/>
            <a:ext cx="3534608" cy="2913063"/>
          </a:xfrm>
          <a:prstGeom prst="rect">
            <a:avLst/>
          </a:prstGeom>
        </p:spPr>
        <p:txBody>
          <a:bodyPr/>
          <a:lstStyle>
            <a:lvl1pPr marL="227002" indent="-227002" fontAlgn="ctr">
              <a:buClrTx/>
              <a:buSzPct val="100000"/>
              <a:buFont typeface="Arial" panose="020B0604020202020204" pitchFamily="34" charset="0"/>
              <a:buChar char="•"/>
              <a:tabLst/>
              <a:defRPr baseline="0">
                <a:latin typeface="Verdana" panose="020B0604030504040204" pitchFamily="34" charset="0"/>
                <a:ea typeface="Verdana" panose="020B0604030504040204" pitchFamily="34" charset="0"/>
                <a:cs typeface="Verdana" panose="020B0604030504040204" pitchFamily="34" charset="0"/>
              </a:defRPr>
            </a:lvl1pPr>
            <a:lvl2pPr marL="536548" indent="-187317" fontAlgn="ctr">
              <a:lnSpc>
                <a:spcPct val="100000"/>
              </a:lnSpc>
              <a:buClrTx/>
              <a:buFont typeface="Courier New" panose="02070309020205020404" pitchFamily="49" charset="0"/>
              <a:buChar char="o"/>
              <a:tabLst/>
              <a:defRPr baseline="0">
                <a:latin typeface="Verdana" panose="020B0604030504040204" pitchFamily="34" charset="0"/>
                <a:ea typeface="Verdana" panose="020B0604030504040204" pitchFamily="34" charset="0"/>
                <a:cs typeface="Verdana" panose="020B0604030504040204" pitchFamily="34" charset="0"/>
              </a:defRPr>
            </a:lvl2pPr>
            <a:lvl3pPr marL="807998" indent="-122233" fontAlgn="ctr">
              <a:lnSpc>
                <a:spcPct val="100000"/>
              </a:lnSpc>
              <a:buClrTx/>
              <a:tabLst/>
              <a:defRPr baseline="0">
                <a:latin typeface="Verdana" panose="020B0604030504040204" pitchFamily="34" charset="0"/>
                <a:ea typeface="Verdana" panose="020B0604030504040204" pitchFamily="34" charset="0"/>
                <a:cs typeface="Verdana" panose="020B060403050404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3" name="Grafik 2" descr="Ein Bild, das Grafiken, Schrift, Logo, Grafikdesign enthält.&#10;&#10;Automatisch generierte Beschreibung">
            <a:extLst>
              <a:ext uri="{FF2B5EF4-FFF2-40B4-BE49-F238E27FC236}">
                <a16:creationId xmlns:a16="http://schemas.microsoft.com/office/drawing/2014/main" id="{45564507-956E-CC63-CD43-A7587A0AE59A}"/>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929872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folie_nurTitel">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rgbClr val="148CCB"/>
                </a:solidFill>
              </a:defRPr>
            </a:lvl1pPr>
          </a:lstStyle>
          <a:p>
            <a:r>
              <a:rPr lang="de-DE" dirty="0"/>
              <a:t>Titel des Vortrags, Autor, Datum</a:t>
            </a:r>
          </a:p>
        </p:txBody>
      </p:sp>
      <p:pic>
        <p:nvPicPr>
          <p:cNvPr id="3" name="Grafik 2" descr="Ein Bild, das Grafiken, Schrift, Logo, Grafikdesign enthält.&#10;&#10;Automatisch generierte Beschreibung">
            <a:extLst>
              <a:ext uri="{FF2B5EF4-FFF2-40B4-BE49-F238E27FC236}">
                <a16:creationId xmlns:a16="http://schemas.microsoft.com/office/drawing/2014/main" id="{08221E83-EE0F-A603-05B4-41C2688F024F}"/>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2307282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chmuckfolie_2">
    <p:spTree>
      <p:nvGrpSpPr>
        <p:cNvPr id="1" name=""/>
        <p:cNvGrpSpPr/>
        <p:nvPr/>
      </p:nvGrpSpPr>
      <p:grpSpPr>
        <a:xfrm>
          <a:off x="0" y="0"/>
          <a:ext cx="0" cy="0"/>
          <a:chOff x="0" y="0"/>
          <a:chExt cx="0" cy="0"/>
        </a:xfrm>
      </p:grpSpPr>
      <p:sp>
        <p:nvSpPr>
          <p:cNvPr id="3" name="Bildplatzhalter 2">
            <a:extLst>
              <a:ext uri="{FF2B5EF4-FFF2-40B4-BE49-F238E27FC236}">
                <a16:creationId xmlns:a16="http://schemas.microsoft.com/office/drawing/2014/main" id="{032BAA48-747D-5DC6-C686-669457466DA0}"/>
              </a:ext>
            </a:extLst>
          </p:cNvPr>
          <p:cNvSpPr>
            <a:spLocks noGrp="1"/>
          </p:cNvSpPr>
          <p:nvPr>
            <p:ph type="pic" sz="quarter" idx="11"/>
          </p:nvPr>
        </p:nvSpPr>
        <p:spPr>
          <a:xfrm>
            <a:off x="0" y="0"/>
            <a:ext cx="9144000" cy="5143500"/>
          </a:xfrm>
          <a:prstGeom prst="rect">
            <a:avLst/>
          </a:prstGeom>
        </p:spPr>
        <p:txBody>
          <a:bodyPr/>
          <a:lstStyle/>
          <a:p>
            <a:endParaRPr lang="de-DE" dirty="0"/>
          </a:p>
        </p:txBody>
      </p:sp>
      <p:sp>
        <p:nvSpPr>
          <p:cNvPr id="10" name="Textplatzhalter 9">
            <a:extLst>
              <a:ext uri="{FF2B5EF4-FFF2-40B4-BE49-F238E27FC236}">
                <a16:creationId xmlns:a16="http://schemas.microsoft.com/office/drawing/2014/main" id="{3A753748-676D-F5A1-32E5-924AB75EB2CB}"/>
              </a:ext>
            </a:extLst>
          </p:cNvPr>
          <p:cNvSpPr>
            <a:spLocks noGrp="1"/>
          </p:cNvSpPr>
          <p:nvPr>
            <p:ph type="body" sz="quarter" idx="10" hasCustomPrompt="1"/>
          </p:nvPr>
        </p:nvSpPr>
        <p:spPr>
          <a:xfrm>
            <a:off x="447277" y="2078205"/>
            <a:ext cx="5878223" cy="705574"/>
          </a:xfrm>
          <a:prstGeom prst="rect">
            <a:avLst/>
          </a:prstGeom>
        </p:spPr>
        <p:txBody>
          <a:bodyPr/>
          <a:lstStyle>
            <a:lvl1pPr marL="0" indent="0">
              <a:buNone/>
              <a:defRPr sz="52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de-DE" dirty="0"/>
              <a:t>TITEL</a:t>
            </a:r>
          </a:p>
        </p:txBody>
      </p:sp>
      <p:pic>
        <p:nvPicPr>
          <p:cNvPr id="4" name="Grafik 3" descr="Ein Bild, das Grafiken, Schrift, Logo, Grafikdesign enthält.&#10;&#10;Automatisch generierte Beschreibung">
            <a:extLst>
              <a:ext uri="{FF2B5EF4-FFF2-40B4-BE49-F238E27FC236}">
                <a16:creationId xmlns:a16="http://schemas.microsoft.com/office/drawing/2014/main" id="{2D2B6428-C050-8062-63BE-90F43454EC3E}"/>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4114658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folie">
    <p:spTree>
      <p:nvGrpSpPr>
        <p:cNvPr id="1" name=""/>
        <p:cNvGrpSpPr/>
        <p:nvPr/>
      </p:nvGrpSpPr>
      <p:grpSpPr>
        <a:xfrm>
          <a:off x="0" y="0"/>
          <a:ext cx="0" cy="0"/>
          <a:chOff x="0" y="0"/>
          <a:chExt cx="0" cy="0"/>
        </a:xfrm>
      </p:grpSpPr>
      <p:pic>
        <p:nvPicPr>
          <p:cNvPr id="6" name="Grafik 5" descr="Ein Bild, das Grafiken, Schrift, Logo, Grafikdesign enthält.&#10;&#10;Automatisch generierte Beschreibung">
            <a:extLst>
              <a:ext uri="{FF2B5EF4-FFF2-40B4-BE49-F238E27FC236}">
                <a16:creationId xmlns:a16="http://schemas.microsoft.com/office/drawing/2014/main" id="{66E94983-0006-F2DA-9650-97C06E6BB405}"/>
              </a:ext>
            </a:extLst>
          </p:cNvPr>
          <p:cNvPicPr>
            <a:picLocks noChangeAspect="1"/>
          </p:cNvPicPr>
          <p:nvPr userDrawn="1"/>
        </p:nvPicPr>
        <p:blipFill>
          <a:blip r:embed="rId2"/>
          <a:stretch>
            <a:fillRect/>
          </a:stretch>
        </p:blipFill>
        <p:spPr>
          <a:xfrm>
            <a:off x="6333747" y="150430"/>
            <a:ext cx="2694437" cy="576073"/>
          </a:xfrm>
          <a:prstGeom prst="rect">
            <a:avLst/>
          </a:prstGeom>
        </p:spPr>
      </p:pic>
      <p:pic>
        <p:nvPicPr>
          <p:cNvPr id="13" name="Grafik 12" descr="Ein Bild, das Schwarz, Dunkelheit enthält.&#10;&#10;Automatisch generierte Beschreibung">
            <a:extLst>
              <a:ext uri="{FF2B5EF4-FFF2-40B4-BE49-F238E27FC236}">
                <a16:creationId xmlns:a16="http://schemas.microsoft.com/office/drawing/2014/main" id="{9DA28D37-54A8-7ED3-4ACB-59129FD6B6D6}"/>
              </a:ext>
            </a:extLst>
          </p:cNvPr>
          <p:cNvPicPr>
            <a:picLocks noChangeAspect="1"/>
          </p:cNvPicPr>
          <p:nvPr userDrawn="1"/>
        </p:nvPicPr>
        <p:blipFill rotWithShape="1">
          <a:blip r:embed="rId3"/>
          <a:srcRect r="11448"/>
          <a:stretch/>
        </p:blipFill>
        <p:spPr>
          <a:xfrm>
            <a:off x="-160850" y="2328083"/>
            <a:ext cx="1976204" cy="2231699"/>
          </a:xfrm>
          <a:prstGeom prst="rect">
            <a:avLst/>
          </a:prstGeom>
        </p:spPr>
      </p:pic>
      <p:pic>
        <p:nvPicPr>
          <p:cNvPr id="10" name="Grafik 9" descr="Ein Bild, das Schwarz, Dunkelheit enthält.&#10;&#10;Automatisch generierte Beschreibung">
            <a:extLst>
              <a:ext uri="{FF2B5EF4-FFF2-40B4-BE49-F238E27FC236}">
                <a16:creationId xmlns:a16="http://schemas.microsoft.com/office/drawing/2014/main" id="{5DB018EF-4E13-DBFC-D719-C92D72DAE562}"/>
              </a:ext>
            </a:extLst>
          </p:cNvPr>
          <p:cNvPicPr>
            <a:picLocks noChangeAspect="1"/>
          </p:cNvPicPr>
          <p:nvPr userDrawn="1"/>
        </p:nvPicPr>
        <p:blipFill>
          <a:blip r:embed="rId4"/>
          <a:stretch>
            <a:fillRect/>
          </a:stretch>
        </p:blipFill>
        <p:spPr>
          <a:xfrm flipH="1">
            <a:off x="1767219" y="2766740"/>
            <a:ext cx="1980841" cy="1892674"/>
          </a:xfrm>
          <a:prstGeom prst="rect">
            <a:avLst/>
          </a:prstGeom>
        </p:spPr>
      </p:pic>
      <p:sp>
        <p:nvSpPr>
          <p:cNvPr id="14" name="Rechteck 13">
            <a:extLst>
              <a:ext uri="{FF2B5EF4-FFF2-40B4-BE49-F238E27FC236}">
                <a16:creationId xmlns:a16="http://schemas.microsoft.com/office/drawing/2014/main" id="{1BA16195-313A-B103-B1C6-148F47C70E67}"/>
              </a:ext>
            </a:extLst>
          </p:cNvPr>
          <p:cNvSpPr/>
          <p:nvPr userDrawn="1"/>
        </p:nvSpPr>
        <p:spPr>
          <a:xfrm>
            <a:off x="0" y="4411854"/>
            <a:ext cx="9144000" cy="731646"/>
          </a:xfrm>
          <a:prstGeom prst="rect">
            <a:avLst/>
          </a:prstGeom>
          <a:solidFill>
            <a:srgbClr val="AE2040"/>
          </a:solidFill>
          <a:ln>
            <a:solidFill>
              <a:srgbClr val="AE2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5" name="Textfeld 4">
            <a:extLst>
              <a:ext uri="{FF2B5EF4-FFF2-40B4-BE49-F238E27FC236}">
                <a16:creationId xmlns:a16="http://schemas.microsoft.com/office/drawing/2014/main" id="{49BDAF97-845A-B40E-2EDA-9896A47E0E5E}"/>
              </a:ext>
            </a:extLst>
          </p:cNvPr>
          <p:cNvSpPr txBox="1"/>
          <p:nvPr userDrawn="1"/>
        </p:nvSpPr>
        <p:spPr>
          <a:xfrm>
            <a:off x="1116106" y="3820061"/>
            <a:ext cx="8027894" cy="646331"/>
          </a:xfrm>
          <a:prstGeom prst="rect">
            <a:avLst/>
          </a:prstGeom>
          <a:noFill/>
        </p:spPr>
        <p:txBody>
          <a:bodyPr wrap="square" rtlCol="0">
            <a:spAutoFit/>
          </a:bodyPr>
          <a:lstStyle/>
          <a:p>
            <a:pPr algn="r"/>
            <a:r>
              <a:rPr lang="de-AT" sz="3600" b="1" dirty="0">
                <a:solidFill>
                  <a:schemeClr val="tx1"/>
                </a:solidFill>
              </a:rPr>
              <a:t>Vielen Dank </a:t>
            </a:r>
            <a:endParaRPr lang="de-AT" sz="4400" b="1" dirty="0">
              <a:solidFill>
                <a:schemeClr val="tx1"/>
              </a:solidFill>
            </a:endParaRPr>
          </a:p>
        </p:txBody>
      </p:sp>
      <p:sp>
        <p:nvSpPr>
          <p:cNvPr id="8" name="Inhaltsplatzhalter 7">
            <a:extLst>
              <a:ext uri="{FF2B5EF4-FFF2-40B4-BE49-F238E27FC236}">
                <a16:creationId xmlns:a16="http://schemas.microsoft.com/office/drawing/2014/main" id="{DCD9BF28-9DF8-9C15-5864-338DC9A73482}"/>
              </a:ext>
            </a:extLst>
          </p:cNvPr>
          <p:cNvSpPr>
            <a:spLocks noGrp="1"/>
          </p:cNvSpPr>
          <p:nvPr>
            <p:ph sz="quarter" idx="10" hasCustomPrompt="1"/>
          </p:nvPr>
        </p:nvSpPr>
        <p:spPr>
          <a:xfrm>
            <a:off x="4417359" y="50322"/>
            <a:ext cx="1612900" cy="776287"/>
          </a:xfrm>
          <a:prstGeom prst="rect">
            <a:avLst/>
          </a:prstGeom>
        </p:spPr>
        <p:txBody>
          <a:bodyPr anchor="ctr"/>
          <a:lstStyle>
            <a:lvl1pPr marL="0" indent="0">
              <a:buNone/>
              <a:defRPr/>
            </a:lvl1pPr>
          </a:lstStyle>
          <a:p>
            <a:pPr lvl="0"/>
            <a:r>
              <a:rPr lang="de-DE" dirty="0"/>
              <a:t>Stadtlogo</a:t>
            </a:r>
            <a:endParaRPr lang="de-AT" dirty="0"/>
          </a:p>
        </p:txBody>
      </p:sp>
      <p:pic>
        <p:nvPicPr>
          <p:cNvPr id="7" name="Grafik 6" descr="Ein Bild, das Text, Schrift, Logo, Grafiken enthält.&#10;&#10;Automatisch generierte Beschreibung">
            <a:extLst>
              <a:ext uri="{FF2B5EF4-FFF2-40B4-BE49-F238E27FC236}">
                <a16:creationId xmlns:a16="http://schemas.microsoft.com/office/drawing/2014/main" id="{94C1DFC5-B15D-0807-FC5B-66250D17BD8E}"/>
              </a:ext>
            </a:extLst>
          </p:cNvPr>
          <p:cNvPicPr>
            <a:picLocks noChangeAspect="1"/>
          </p:cNvPicPr>
          <p:nvPr userDrawn="1"/>
        </p:nvPicPr>
        <p:blipFill>
          <a:blip r:embed="rId5"/>
          <a:stretch>
            <a:fillRect/>
          </a:stretch>
        </p:blipFill>
        <p:spPr>
          <a:xfrm>
            <a:off x="2908222" y="95304"/>
            <a:ext cx="904929" cy="776287"/>
          </a:xfrm>
          <a:prstGeom prst="rect">
            <a:avLst/>
          </a:prstGeom>
        </p:spPr>
      </p:pic>
      <p:pic>
        <p:nvPicPr>
          <p:cNvPr id="12" name="Grafik 11" descr="Ein Bild, das Text, Schrift, Screenshot, weiß enthält.&#10;&#10;Automatisch generierte Beschreibung">
            <a:extLst>
              <a:ext uri="{FF2B5EF4-FFF2-40B4-BE49-F238E27FC236}">
                <a16:creationId xmlns:a16="http://schemas.microsoft.com/office/drawing/2014/main" id="{2AAC232B-D83E-E932-CAB1-AA54D1AE3321}"/>
              </a:ext>
            </a:extLst>
          </p:cNvPr>
          <p:cNvPicPr>
            <a:picLocks noChangeAspect="1"/>
          </p:cNvPicPr>
          <p:nvPr userDrawn="1"/>
        </p:nvPicPr>
        <p:blipFill>
          <a:blip r:embed="rId6"/>
          <a:stretch>
            <a:fillRect/>
          </a:stretch>
        </p:blipFill>
        <p:spPr>
          <a:xfrm>
            <a:off x="115816" y="82073"/>
            <a:ext cx="2232136" cy="802750"/>
          </a:xfrm>
          <a:prstGeom prst="rect">
            <a:avLst/>
          </a:prstGeom>
        </p:spPr>
      </p:pic>
      <p:sp>
        <p:nvSpPr>
          <p:cNvPr id="2" name="Textfeld 1">
            <a:extLst>
              <a:ext uri="{FF2B5EF4-FFF2-40B4-BE49-F238E27FC236}">
                <a16:creationId xmlns:a16="http://schemas.microsoft.com/office/drawing/2014/main" id="{6E50C3C0-5917-9569-0E30-0304DB5F8C0F}"/>
              </a:ext>
            </a:extLst>
          </p:cNvPr>
          <p:cNvSpPr txBox="1"/>
          <p:nvPr userDrawn="1"/>
        </p:nvSpPr>
        <p:spPr>
          <a:xfrm>
            <a:off x="1116106" y="4466392"/>
            <a:ext cx="8027894" cy="646331"/>
          </a:xfrm>
          <a:prstGeom prst="rect">
            <a:avLst/>
          </a:prstGeom>
          <a:noFill/>
        </p:spPr>
        <p:txBody>
          <a:bodyPr wrap="square" rtlCol="0">
            <a:spAutoFit/>
          </a:bodyPr>
          <a:lstStyle/>
          <a:p>
            <a:pPr algn="r"/>
            <a:r>
              <a:rPr lang="de-AT" sz="3600" b="1" dirty="0">
                <a:solidFill>
                  <a:schemeClr val="bg1"/>
                </a:solidFill>
              </a:rPr>
              <a:t>für Ihre Aufmerksamkeit!</a:t>
            </a:r>
            <a:endParaRPr lang="de-AT" sz="4400" b="1" dirty="0">
              <a:solidFill>
                <a:schemeClr val="bg1"/>
              </a:solidFill>
            </a:endParaRPr>
          </a:p>
        </p:txBody>
      </p:sp>
    </p:spTree>
    <p:extLst>
      <p:ext uri="{BB962C8B-B14F-4D97-AF65-F5344CB8AC3E}">
        <p14:creationId xmlns:p14="http://schemas.microsoft.com/office/powerpoint/2010/main" val="1394235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Zwischenfolie_nurText">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82127" y="1805653"/>
            <a:ext cx="8205788" cy="1747777"/>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Mastertitelformat</a:t>
            </a:r>
            <a:br>
              <a:rPr lang="de-DE" dirty="0"/>
            </a:br>
            <a:r>
              <a:rPr lang="de-DE" dirty="0"/>
              <a:t>bearbeiten</a:t>
            </a:r>
          </a:p>
        </p:txBody>
      </p:sp>
      <p:sp>
        <p:nvSpPr>
          <p:cNvPr id="14" name="Textplatzhalter 13">
            <a:extLst>
              <a:ext uri="{FF2B5EF4-FFF2-40B4-BE49-F238E27FC236}">
                <a16:creationId xmlns:a16="http://schemas.microsoft.com/office/drawing/2014/main" id="{4A3B7957-C1A7-5842-01C1-CE7F5017CBF5}"/>
              </a:ext>
            </a:extLst>
          </p:cNvPr>
          <p:cNvSpPr>
            <a:spLocks noGrp="1"/>
          </p:cNvSpPr>
          <p:nvPr>
            <p:ph type="body" sz="quarter" idx="11"/>
          </p:nvPr>
        </p:nvSpPr>
        <p:spPr>
          <a:xfrm>
            <a:off x="382127" y="3553432"/>
            <a:ext cx="8205788" cy="1203847"/>
          </a:xfrm>
          <a:prstGeom prst="rect">
            <a:avLst/>
          </a:prstGeom>
        </p:spPr>
        <p:txBody>
          <a:bodyPr/>
          <a:lstStyle>
            <a:lvl1pPr marL="0" indent="0">
              <a:lnSpc>
                <a:spcPts val="2220"/>
              </a:lnSpc>
              <a:buSzPct val="80000"/>
              <a:buFontTx/>
              <a:buNone/>
              <a:defRPr b="0" i="0">
                <a:latin typeface="Calibri" panose="020F0502020204030204" pitchFamily="34" charset="0"/>
                <a:ea typeface="Calibri" panose="020F0502020204030204" pitchFamily="34" charset="0"/>
                <a:cs typeface="Calibri" panose="020F0502020204030204" pitchFamily="34" charset="0"/>
              </a:defRPr>
            </a:lvl1pPr>
            <a:lvl2pPr marL="514326" indent="-243439" fontAlgn="ctr">
              <a:lnSpc>
                <a:spcPts val="2120"/>
              </a:lnSpc>
              <a:buClr>
                <a:srgbClr val="148CCB"/>
              </a:buClr>
              <a:buSzPct val="100000"/>
              <a:buFont typeface="Courier New" panose="02070309020205020404" pitchFamily="49" charset="0"/>
              <a:buChar char="o"/>
              <a:defRPr sz="1900"/>
            </a:lvl2pPr>
            <a:lvl3pPr indent="-207440">
              <a:lnSpc>
                <a:spcPts val="2020"/>
              </a:lnSpc>
              <a:buClr>
                <a:srgbClr val="148CCB"/>
              </a:buClr>
              <a:defRPr sz="1700"/>
            </a:lvl3pPr>
          </a:lstStyle>
          <a:p>
            <a:pPr lvl="0"/>
            <a:r>
              <a:rPr lang="de-DE" dirty="0"/>
              <a:t>Mastertextformat bearbeiten</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pic>
        <p:nvPicPr>
          <p:cNvPr id="8" name="Grafik 7" descr="Ein Bild, das Grafiken, Schrift, Logo, Grafikdesign enthält.&#10;&#10;Automatisch generierte Beschreibung">
            <a:extLst>
              <a:ext uri="{FF2B5EF4-FFF2-40B4-BE49-F238E27FC236}">
                <a16:creationId xmlns:a16="http://schemas.microsoft.com/office/drawing/2014/main" id="{ABDB2080-F110-9865-9EA8-71EE435FD5EA}"/>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195891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folie_Icons">
    <p:spTree>
      <p:nvGrpSpPr>
        <p:cNvPr id="1" name=""/>
        <p:cNvGrpSpPr/>
        <p:nvPr/>
      </p:nvGrpSpPr>
      <p:grpSpPr>
        <a:xfrm>
          <a:off x="0" y="0"/>
          <a:ext cx="0" cy="0"/>
          <a:chOff x="0" y="0"/>
          <a:chExt cx="0" cy="0"/>
        </a:xfrm>
      </p:grpSpPr>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b="0">
                <a:solidFill>
                  <a:schemeClr val="tx1"/>
                </a:solidFill>
              </a:defRPr>
            </a:lvl1pPr>
          </a:lstStyle>
          <a:p>
            <a:r>
              <a:rPr lang="de-DE" dirty="0"/>
              <a:t>Titel des Vortrags, Autor, Datum</a:t>
            </a:r>
          </a:p>
        </p:txBody>
      </p:sp>
      <p:sp>
        <p:nvSpPr>
          <p:cNvPr id="23" name="Textplatzhalter 22">
            <a:extLst>
              <a:ext uri="{FF2B5EF4-FFF2-40B4-BE49-F238E27FC236}">
                <a16:creationId xmlns:a16="http://schemas.microsoft.com/office/drawing/2014/main" id="{7065D0A6-E6BF-3785-0150-EA9924730BB1}"/>
              </a:ext>
            </a:extLst>
          </p:cNvPr>
          <p:cNvSpPr>
            <a:spLocks noGrp="1"/>
          </p:cNvSpPr>
          <p:nvPr>
            <p:ph type="body" sz="quarter" idx="13"/>
          </p:nvPr>
        </p:nvSpPr>
        <p:spPr>
          <a:xfrm>
            <a:off x="393700" y="1838082"/>
            <a:ext cx="8202613" cy="2913063"/>
          </a:xfrm>
          <a:prstGeom prst="rect">
            <a:avLst/>
          </a:prstGeom>
        </p:spPr>
        <p:txBody>
          <a:bodyPr/>
          <a:lstStyle>
            <a:lvl1pPr marL="227002" indent="-227002" fontAlgn="ctr">
              <a:buClrTx/>
              <a:buSzPct val="100000"/>
              <a:buFont typeface="Arial" panose="020B0604020202020204" pitchFamily="34" charset="0"/>
              <a:buChar char="•"/>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
                <a:schemeClr val="tx1"/>
              </a:buClr>
              <a:buFont typeface="Courier New" panose="02070309020205020404" pitchFamily="49" charset="0"/>
              <a:buChar char="o"/>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5" name="Grafik 4" descr="Ein Bild, das Grafiken, Schrift, Logo, Grafikdesign enthält.&#10;&#10;Automatisch generierte Beschreibung">
            <a:extLst>
              <a:ext uri="{FF2B5EF4-FFF2-40B4-BE49-F238E27FC236}">
                <a16:creationId xmlns:a16="http://schemas.microsoft.com/office/drawing/2014/main" id="{8D77A4FE-6FA9-96BA-8DA8-883C9037C572}"/>
              </a:ext>
            </a:extLst>
          </p:cNvPr>
          <p:cNvPicPr>
            <a:picLocks noChangeAspect="1"/>
          </p:cNvPicPr>
          <p:nvPr userDrawn="1"/>
        </p:nvPicPr>
        <p:blipFill>
          <a:blip r:embed="rId2"/>
          <a:stretch>
            <a:fillRect/>
          </a:stretch>
        </p:blipFill>
        <p:spPr>
          <a:xfrm>
            <a:off x="6333747" y="150430"/>
            <a:ext cx="2694437" cy="576073"/>
          </a:xfrm>
          <a:prstGeom prst="rect">
            <a:avLst/>
          </a:prstGeom>
        </p:spPr>
      </p:pic>
      <p:sp>
        <p:nvSpPr>
          <p:cNvPr id="2" name="Textplatzhalter 11">
            <a:extLst>
              <a:ext uri="{FF2B5EF4-FFF2-40B4-BE49-F238E27FC236}">
                <a16:creationId xmlns:a16="http://schemas.microsoft.com/office/drawing/2014/main" id="{3A189395-8D06-9489-07A9-49024314EDB6}"/>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Tree>
    <p:extLst>
      <p:ext uri="{BB962C8B-B14F-4D97-AF65-F5344CB8AC3E}">
        <p14:creationId xmlns:p14="http://schemas.microsoft.com/office/powerpoint/2010/main" val="1177457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folie_Zahlen">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704850"/>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a:p>
            <a:pPr lvl="0"/>
            <a:r>
              <a:rPr lang="de-DE" dirty="0"/>
              <a:t>ZWEIZEILIG </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23" name="Textplatzhalter 22">
            <a:extLst>
              <a:ext uri="{FF2B5EF4-FFF2-40B4-BE49-F238E27FC236}">
                <a16:creationId xmlns:a16="http://schemas.microsoft.com/office/drawing/2014/main" id="{7065D0A6-E6BF-3785-0150-EA9924730BB1}"/>
              </a:ext>
            </a:extLst>
          </p:cNvPr>
          <p:cNvSpPr>
            <a:spLocks noGrp="1"/>
          </p:cNvSpPr>
          <p:nvPr>
            <p:ph type="body" sz="quarter" idx="13"/>
          </p:nvPr>
        </p:nvSpPr>
        <p:spPr>
          <a:xfrm>
            <a:off x="393700" y="1838082"/>
            <a:ext cx="8202613" cy="2913063"/>
          </a:xfrm>
          <a:prstGeom prst="rect">
            <a:avLst/>
          </a:prstGeom>
        </p:spPr>
        <p:txBody>
          <a:bodyPr/>
          <a:lstStyle>
            <a:lvl1pPr marL="373044" indent="-373044" fontAlgn="ctr">
              <a:buClrTx/>
              <a:buSzPct val="100000"/>
              <a:buFont typeface="+mj-lt"/>
              <a:buAutoNum type="arabicParenR"/>
              <a:tabLst/>
              <a:defRPr baseline="0">
                <a:latin typeface="Calibri" panose="020F0502020204030204" pitchFamily="34" charset="0"/>
                <a:ea typeface="Calibri" panose="020F0502020204030204" pitchFamily="34" charset="0"/>
                <a:cs typeface="Calibri" panose="020F0502020204030204" pitchFamily="34" charset="0"/>
              </a:defRPr>
            </a:lvl1pPr>
            <a:lvl2pPr marL="650842" indent="-301611" fontAlgn="ctr">
              <a:lnSpc>
                <a:spcPct val="100000"/>
              </a:lnSpc>
              <a:buClrTx/>
              <a:buFont typeface="+mj-lt"/>
              <a:buAutoNum type="alphaLcParenR"/>
              <a:tabLst/>
              <a:defRPr baseline="0">
                <a:latin typeface="Calibri" panose="020F0502020204030204" pitchFamily="34" charset="0"/>
                <a:ea typeface="Calibri" panose="020F0502020204030204" pitchFamily="34" charset="0"/>
                <a:cs typeface="Calibri" panose="020F0502020204030204" pitchFamily="34" charset="0"/>
              </a:defRPr>
            </a:lvl2pPr>
            <a:lvl3pPr marL="852445" indent="-166680"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2" name="Grafik 1" descr="Ein Bild, das Grafiken, Schrift, Logo, Grafikdesign enthält.&#10;&#10;Automatisch generierte Beschreibung">
            <a:extLst>
              <a:ext uri="{FF2B5EF4-FFF2-40B4-BE49-F238E27FC236}">
                <a16:creationId xmlns:a16="http://schemas.microsoft.com/office/drawing/2014/main" id="{E09C175A-5115-A4CE-EF44-E6DEE2BB75E4}"/>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714032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folie_Untertitel_Icons_nurLogogroß">
    <p:spTree>
      <p:nvGrpSpPr>
        <p:cNvPr id="1" name=""/>
        <p:cNvGrpSpPr/>
        <p:nvPr/>
      </p:nvGrpSpPr>
      <p:grpSpPr>
        <a:xfrm>
          <a:off x="0" y="0"/>
          <a:ext cx="0" cy="0"/>
          <a:chOff x="0" y="0"/>
          <a:chExt cx="0" cy="0"/>
        </a:xfrm>
      </p:grpSpPr>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2" name="Textplatzhalter 11">
            <a:extLst>
              <a:ext uri="{FF2B5EF4-FFF2-40B4-BE49-F238E27FC236}">
                <a16:creationId xmlns:a16="http://schemas.microsoft.com/office/drawing/2014/main" id="{11B0F576-CB82-5E12-AF3C-45937C92EF44}"/>
              </a:ext>
            </a:extLst>
          </p:cNvPr>
          <p:cNvSpPr>
            <a:spLocks noGrp="1"/>
          </p:cNvSpPr>
          <p:nvPr>
            <p:ph type="body" sz="quarter" idx="10" hasCustomPrompt="1"/>
          </p:nvPr>
        </p:nvSpPr>
        <p:spPr>
          <a:xfrm>
            <a:off x="393177" y="440404"/>
            <a:ext cx="5509911" cy="378997"/>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3" name="Textplatzhalter 11">
            <a:extLst>
              <a:ext uri="{FF2B5EF4-FFF2-40B4-BE49-F238E27FC236}">
                <a16:creationId xmlns:a16="http://schemas.microsoft.com/office/drawing/2014/main" id="{B885D29C-90D6-9017-2555-3B362DF3C2DE}"/>
              </a:ext>
            </a:extLst>
          </p:cNvPr>
          <p:cNvSpPr>
            <a:spLocks noGrp="1"/>
          </p:cNvSpPr>
          <p:nvPr>
            <p:ph type="body" sz="quarter" idx="13" hasCustomPrompt="1"/>
          </p:nvPr>
        </p:nvSpPr>
        <p:spPr>
          <a:xfrm>
            <a:off x="393177" y="833237"/>
            <a:ext cx="5509911" cy="378997"/>
          </a:xfrm>
          <a:prstGeom prst="rect">
            <a:avLst/>
          </a:prstGeom>
        </p:spPr>
        <p:txBody>
          <a:bodyPr/>
          <a:lstStyle>
            <a:lvl1pPr marL="0" indent="0">
              <a:lnSpc>
                <a:spcPts val="2700"/>
              </a:lnSpc>
              <a:spcBef>
                <a:spcPts val="0"/>
              </a:spcBef>
              <a:buNone/>
              <a:defRPr sz="19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err="1"/>
              <a:t>Subtitle</a:t>
            </a:r>
            <a:endParaRPr lang="de-DE" dirty="0"/>
          </a:p>
        </p:txBody>
      </p:sp>
      <p:sp>
        <p:nvSpPr>
          <p:cNvPr id="5" name="Textplatzhalter 22">
            <a:extLst>
              <a:ext uri="{FF2B5EF4-FFF2-40B4-BE49-F238E27FC236}">
                <a16:creationId xmlns:a16="http://schemas.microsoft.com/office/drawing/2014/main" id="{11AC6BF8-B10C-6F66-AE69-C966D9CAB55F}"/>
              </a:ext>
            </a:extLst>
          </p:cNvPr>
          <p:cNvSpPr>
            <a:spLocks noGrp="1"/>
          </p:cNvSpPr>
          <p:nvPr>
            <p:ph type="body" sz="quarter" idx="14"/>
          </p:nvPr>
        </p:nvSpPr>
        <p:spPr>
          <a:xfrm>
            <a:off x="393700" y="1838082"/>
            <a:ext cx="8202613" cy="2913063"/>
          </a:xfrm>
          <a:prstGeom prst="rect">
            <a:avLst/>
          </a:prstGeom>
        </p:spPr>
        <p:txBody>
          <a:bodyPr/>
          <a:lstStyle>
            <a:lvl1pPr marL="227002" indent="-227002" fontAlgn="ctr">
              <a:buClrTx/>
              <a:buSzPct val="100000"/>
              <a:buFont typeface="Arial" panose="020B0604020202020204" pitchFamily="34" charset="0"/>
              <a:buChar char="•"/>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6" name="Grafik 5" descr="Ein Bild, das Grafiken, Schrift, Logo, Grafikdesign enthält.&#10;&#10;Automatisch generierte Beschreibung">
            <a:extLst>
              <a:ext uri="{FF2B5EF4-FFF2-40B4-BE49-F238E27FC236}">
                <a16:creationId xmlns:a16="http://schemas.microsoft.com/office/drawing/2014/main" id="{F7C53488-4DC5-9465-1D9A-29F96496FDA1}"/>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820320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folie_Untertitel_Zahlen">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4"/>
            <a:ext cx="5509911" cy="378997"/>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2" name="Textplatzhalter 11">
            <a:extLst>
              <a:ext uri="{FF2B5EF4-FFF2-40B4-BE49-F238E27FC236}">
                <a16:creationId xmlns:a16="http://schemas.microsoft.com/office/drawing/2014/main" id="{2D4D373E-F4D7-7C0B-F780-615321CDCF8A}"/>
              </a:ext>
            </a:extLst>
          </p:cNvPr>
          <p:cNvSpPr>
            <a:spLocks noGrp="1"/>
          </p:cNvSpPr>
          <p:nvPr>
            <p:ph type="body" sz="quarter" idx="13" hasCustomPrompt="1"/>
          </p:nvPr>
        </p:nvSpPr>
        <p:spPr>
          <a:xfrm>
            <a:off x="393177" y="833237"/>
            <a:ext cx="5509911" cy="378997"/>
          </a:xfrm>
          <a:prstGeom prst="rect">
            <a:avLst/>
          </a:prstGeom>
        </p:spPr>
        <p:txBody>
          <a:bodyPr/>
          <a:lstStyle>
            <a:lvl1pPr marL="0" indent="0">
              <a:lnSpc>
                <a:spcPts val="2700"/>
              </a:lnSpc>
              <a:spcBef>
                <a:spcPts val="0"/>
              </a:spcBef>
              <a:buNone/>
              <a:defRPr sz="19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err="1"/>
              <a:t>Subtitle</a:t>
            </a:r>
            <a:endParaRPr lang="de-DE" dirty="0"/>
          </a:p>
        </p:txBody>
      </p:sp>
      <p:sp>
        <p:nvSpPr>
          <p:cNvPr id="6" name="Textplatzhalter 22">
            <a:extLst>
              <a:ext uri="{FF2B5EF4-FFF2-40B4-BE49-F238E27FC236}">
                <a16:creationId xmlns:a16="http://schemas.microsoft.com/office/drawing/2014/main" id="{9F057D7C-A8B0-6860-8FBB-71EB15731C4C}"/>
              </a:ext>
            </a:extLst>
          </p:cNvPr>
          <p:cNvSpPr>
            <a:spLocks noGrp="1"/>
          </p:cNvSpPr>
          <p:nvPr>
            <p:ph type="body" sz="quarter" idx="14"/>
          </p:nvPr>
        </p:nvSpPr>
        <p:spPr>
          <a:xfrm>
            <a:off x="393700" y="1838082"/>
            <a:ext cx="8202613" cy="2913063"/>
          </a:xfrm>
          <a:prstGeom prst="rect">
            <a:avLst/>
          </a:prstGeom>
        </p:spPr>
        <p:txBody>
          <a:bodyPr/>
          <a:lstStyle>
            <a:lvl1pPr marL="373044" indent="-373044" fontAlgn="ctr">
              <a:buClrTx/>
              <a:buSzPct val="100000"/>
              <a:buFont typeface="+mj-lt"/>
              <a:buAutoNum type="arabicParenR"/>
              <a:tabLst/>
              <a:defRPr baseline="0">
                <a:latin typeface="Calibri" panose="020F0502020204030204" pitchFamily="34" charset="0"/>
                <a:ea typeface="Calibri" panose="020F0502020204030204" pitchFamily="34" charset="0"/>
                <a:cs typeface="Calibri" panose="020F0502020204030204" pitchFamily="34" charset="0"/>
              </a:defRPr>
            </a:lvl1pPr>
            <a:lvl2pPr marL="650842" indent="-301611" fontAlgn="ctr">
              <a:lnSpc>
                <a:spcPct val="100000"/>
              </a:lnSpc>
              <a:buClrTx/>
              <a:buFont typeface="+mj-lt"/>
              <a:buAutoNum type="alphaLcParenR"/>
              <a:tabLst/>
              <a:defRPr baseline="0">
                <a:latin typeface="Calibri" panose="020F0502020204030204" pitchFamily="34" charset="0"/>
                <a:ea typeface="Calibri" panose="020F0502020204030204" pitchFamily="34" charset="0"/>
                <a:cs typeface="Calibri" panose="020F0502020204030204" pitchFamily="34" charset="0"/>
              </a:defRPr>
            </a:lvl2pPr>
            <a:lvl3pPr marL="852445" indent="-166680"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4" name="Grafik 3" descr="Ein Bild, das Grafiken, Schrift, Logo, Grafikdesign enthält.&#10;&#10;Automatisch generierte Beschreibung">
            <a:extLst>
              <a:ext uri="{FF2B5EF4-FFF2-40B4-BE49-F238E27FC236}">
                <a16:creationId xmlns:a16="http://schemas.microsoft.com/office/drawing/2014/main" id="{B782E535-9F8D-1C3D-4C55-65B93F6BFAE2}"/>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2090329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folie_2spaltig">
    <p:spTree>
      <p:nvGrpSpPr>
        <p:cNvPr id="1" name=""/>
        <p:cNvGrpSpPr/>
        <p:nvPr/>
      </p:nvGrpSpPr>
      <p:grpSpPr>
        <a:xfrm>
          <a:off x="0" y="0"/>
          <a:ext cx="0" cy="0"/>
          <a:chOff x="0" y="0"/>
          <a:chExt cx="0" cy="0"/>
        </a:xfrm>
      </p:grpSpPr>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2" name="Textplatzhalter 11">
            <a:extLst>
              <a:ext uri="{FF2B5EF4-FFF2-40B4-BE49-F238E27FC236}">
                <a16:creationId xmlns:a16="http://schemas.microsoft.com/office/drawing/2014/main" id="{11B0F576-CB82-5E12-AF3C-45937C92EF44}"/>
              </a:ext>
            </a:extLst>
          </p:cNvPr>
          <p:cNvSpPr>
            <a:spLocks noGrp="1"/>
          </p:cNvSpPr>
          <p:nvPr>
            <p:ph type="body" sz="quarter" idx="10" hasCustomPrompt="1"/>
          </p:nvPr>
        </p:nvSpPr>
        <p:spPr>
          <a:xfrm>
            <a:off x="393177" y="440404"/>
            <a:ext cx="5509911" cy="378997"/>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3" name="Textplatzhalter 11">
            <a:extLst>
              <a:ext uri="{FF2B5EF4-FFF2-40B4-BE49-F238E27FC236}">
                <a16:creationId xmlns:a16="http://schemas.microsoft.com/office/drawing/2014/main" id="{B885D29C-90D6-9017-2555-3B362DF3C2DE}"/>
              </a:ext>
            </a:extLst>
          </p:cNvPr>
          <p:cNvSpPr>
            <a:spLocks noGrp="1"/>
          </p:cNvSpPr>
          <p:nvPr>
            <p:ph type="body" sz="quarter" idx="13" hasCustomPrompt="1"/>
          </p:nvPr>
        </p:nvSpPr>
        <p:spPr>
          <a:xfrm>
            <a:off x="393177" y="833237"/>
            <a:ext cx="5509911" cy="378997"/>
          </a:xfrm>
          <a:prstGeom prst="rect">
            <a:avLst/>
          </a:prstGeom>
        </p:spPr>
        <p:txBody>
          <a:bodyPr/>
          <a:lstStyle>
            <a:lvl1pPr marL="0" indent="0">
              <a:lnSpc>
                <a:spcPts val="2700"/>
              </a:lnSpc>
              <a:spcBef>
                <a:spcPts val="0"/>
              </a:spcBef>
              <a:buNone/>
              <a:defRPr sz="19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err="1"/>
              <a:t>Subtitle</a:t>
            </a:r>
            <a:endParaRPr lang="de-DE" dirty="0"/>
          </a:p>
        </p:txBody>
      </p:sp>
      <p:sp>
        <p:nvSpPr>
          <p:cNvPr id="6" name="Textplatzhalter 22">
            <a:extLst>
              <a:ext uri="{FF2B5EF4-FFF2-40B4-BE49-F238E27FC236}">
                <a16:creationId xmlns:a16="http://schemas.microsoft.com/office/drawing/2014/main" id="{207102CE-6E44-FB9A-3F0F-D03BBD0533B0}"/>
              </a:ext>
            </a:extLst>
          </p:cNvPr>
          <p:cNvSpPr>
            <a:spLocks noGrp="1"/>
          </p:cNvSpPr>
          <p:nvPr>
            <p:ph type="body" sz="quarter" idx="14"/>
          </p:nvPr>
        </p:nvSpPr>
        <p:spPr>
          <a:xfrm>
            <a:off x="393699" y="1838082"/>
            <a:ext cx="4104000" cy="2913063"/>
          </a:xfrm>
          <a:prstGeom prst="rect">
            <a:avLst/>
          </a:prstGeom>
        </p:spPr>
        <p:txBody>
          <a:bodyPr/>
          <a:lstStyle>
            <a:lvl1pPr marL="227002" indent="-227002" fontAlgn="ctr">
              <a:buClrTx/>
              <a:buSzPct val="100000"/>
              <a:buFont typeface="Arial" panose="020B0604020202020204" pitchFamily="34" charset="0"/>
              <a:buChar char="•"/>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sp>
        <p:nvSpPr>
          <p:cNvPr id="7" name="Textplatzhalter 22">
            <a:extLst>
              <a:ext uri="{FF2B5EF4-FFF2-40B4-BE49-F238E27FC236}">
                <a16:creationId xmlns:a16="http://schemas.microsoft.com/office/drawing/2014/main" id="{863FDED4-C087-B7BD-3A4C-5DBA2BA91FF0}"/>
              </a:ext>
            </a:extLst>
          </p:cNvPr>
          <p:cNvSpPr>
            <a:spLocks noGrp="1"/>
          </p:cNvSpPr>
          <p:nvPr>
            <p:ph type="body" sz="quarter" idx="15"/>
          </p:nvPr>
        </p:nvSpPr>
        <p:spPr>
          <a:xfrm>
            <a:off x="4646301" y="1838082"/>
            <a:ext cx="4104000" cy="2913063"/>
          </a:xfrm>
          <a:prstGeom prst="rect">
            <a:avLst/>
          </a:prstGeom>
        </p:spPr>
        <p:txBody>
          <a:bodyPr/>
          <a:lstStyle>
            <a:lvl1pPr marL="227002" indent="-227002" fontAlgn="ctr">
              <a:buClrTx/>
              <a:buSzPct val="100000"/>
              <a:buFont typeface="Arial" panose="020B0604020202020204" pitchFamily="34" charset="0"/>
              <a:buChar char="•"/>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5" name="Grafik 4" descr="Ein Bild, das Grafiken, Schrift, Logo, Grafikdesign enthält.&#10;&#10;Automatisch generierte Beschreibung">
            <a:extLst>
              <a:ext uri="{FF2B5EF4-FFF2-40B4-BE49-F238E27FC236}">
                <a16:creationId xmlns:a16="http://schemas.microsoft.com/office/drawing/2014/main" id="{659EB658-E459-1368-78AE-96913A64FE37}"/>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407502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folie_2spaltig_vielText">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7" y="440400"/>
            <a:ext cx="5509911" cy="402748"/>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17" name="Footer Placeholder 4">
            <a:extLst>
              <a:ext uri="{FF2B5EF4-FFF2-40B4-BE49-F238E27FC236}">
                <a16:creationId xmlns:a16="http://schemas.microsoft.com/office/drawing/2014/main" id="{5949A94C-8369-1301-C51B-F026742506A1}"/>
              </a:ext>
            </a:extLst>
          </p:cNvPr>
          <p:cNvSpPr>
            <a:spLocks noGrp="1"/>
          </p:cNvSpPr>
          <p:nvPr>
            <p:ph type="ftr" sz="quarter" idx="12"/>
          </p:nvPr>
        </p:nvSpPr>
        <p:spPr>
          <a:xfrm>
            <a:off x="5510275" y="4785935"/>
            <a:ext cx="3086100" cy="273844"/>
          </a:xfrm>
          <a:prstGeom prst="rect">
            <a:avLst/>
          </a:prstGeom>
        </p:spPr>
        <p:txBody>
          <a:bodyPr/>
          <a:lstStyle>
            <a:lvl1pPr algn="r">
              <a:defRPr sz="800">
                <a:solidFill>
                  <a:schemeClr val="tx1"/>
                </a:solidFill>
              </a:defRPr>
            </a:lvl1pPr>
          </a:lstStyle>
          <a:p>
            <a:r>
              <a:rPr lang="de-DE" dirty="0"/>
              <a:t>Titel des Vortrags, Autor, Datum</a:t>
            </a:r>
          </a:p>
        </p:txBody>
      </p:sp>
      <p:sp>
        <p:nvSpPr>
          <p:cNvPr id="4" name="Textplatzhalter 22">
            <a:extLst>
              <a:ext uri="{FF2B5EF4-FFF2-40B4-BE49-F238E27FC236}">
                <a16:creationId xmlns:a16="http://schemas.microsoft.com/office/drawing/2014/main" id="{C28AF009-6CA6-0D4A-F650-60ED44471E54}"/>
              </a:ext>
            </a:extLst>
          </p:cNvPr>
          <p:cNvSpPr>
            <a:spLocks noGrp="1"/>
          </p:cNvSpPr>
          <p:nvPr>
            <p:ph type="body" sz="quarter" idx="14"/>
          </p:nvPr>
        </p:nvSpPr>
        <p:spPr>
          <a:xfrm>
            <a:off x="393699" y="1129554"/>
            <a:ext cx="4104000" cy="3621592"/>
          </a:xfrm>
          <a:prstGeom prst="rect">
            <a:avLst/>
          </a:prstGeom>
        </p:spPr>
        <p:txBody>
          <a:bodyPr/>
          <a:lstStyle>
            <a:lvl1pPr marL="227002" indent="-227002" fontAlgn="ctr">
              <a:buClrTx/>
              <a:buSzPct val="100000"/>
              <a:buFont typeface="Arial" panose="020B0604020202020204" pitchFamily="34" charset="0"/>
              <a:buChar char="•"/>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sp>
        <p:nvSpPr>
          <p:cNvPr id="5" name="Textplatzhalter 22">
            <a:extLst>
              <a:ext uri="{FF2B5EF4-FFF2-40B4-BE49-F238E27FC236}">
                <a16:creationId xmlns:a16="http://schemas.microsoft.com/office/drawing/2014/main" id="{4807CF10-577F-1B21-6BEA-0110E0817F9D}"/>
              </a:ext>
            </a:extLst>
          </p:cNvPr>
          <p:cNvSpPr>
            <a:spLocks noGrp="1"/>
          </p:cNvSpPr>
          <p:nvPr>
            <p:ph type="body" sz="quarter" idx="15"/>
          </p:nvPr>
        </p:nvSpPr>
        <p:spPr>
          <a:xfrm>
            <a:off x="4646301" y="1129553"/>
            <a:ext cx="4104000" cy="3621592"/>
          </a:xfrm>
          <a:prstGeom prst="rect">
            <a:avLst/>
          </a:prstGeom>
        </p:spPr>
        <p:txBody>
          <a:bodyPr/>
          <a:lstStyle>
            <a:lvl1pPr marL="227002" indent="-227002" fontAlgn="ctr">
              <a:buClrTx/>
              <a:buSzPct val="100000"/>
              <a:buFont typeface="Arial" panose="020B0604020202020204" pitchFamily="34" charset="0"/>
              <a:buChar char="•"/>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Tx/>
              <a:buFont typeface="Courier New" panose="02070309020205020404" pitchFamily="49" charset="0"/>
              <a:buChar char="o"/>
              <a:tabLst/>
              <a:defRPr baseline="0">
                <a:latin typeface="Calibri" panose="020F0502020204030204" pitchFamily="34" charset="0"/>
                <a:ea typeface="Calibri" panose="020F0502020204030204" pitchFamily="34" charset="0"/>
                <a:cs typeface="Calibri" panose="020F0502020204030204" pitchFamily="34" charset="0"/>
              </a:defRPr>
            </a:lvl2pPr>
            <a:lvl3pPr marL="807998" indent="-122233" fontAlgn="ctr">
              <a:lnSpc>
                <a:spcPct val="100000"/>
              </a:lnSpc>
              <a:buClrTx/>
              <a:tabLst/>
              <a:defRPr baseline="0">
                <a:latin typeface="Calibri" panose="020F0502020204030204" pitchFamily="34" charset="0"/>
                <a:ea typeface="Calibri" panose="020F0502020204030204" pitchFamily="34" charset="0"/>
                <a:cs typeface="Calibri" panose="020F050202020403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Mastertextformat bearbeiten</a:t>
            </a:r>
          </a:p>
          <a:p>
            <a:pPr lvl="1"/>
            <a:r>
              <a:rPr lang="de-DE" dirty="0"/>
              <a:t>Zweite Ebene</a:t>
            </a:r>
          </a:p>
          <a:p>
            <a:pPr lvl="2"/>
            <a:r>
              <a:rPr lang="de-DE" dirty="0"/>
              <a:t>Dritte Ebene</a:t>
            </a:r>
          </a:p>
        </p:txBody>
      </p:sp>
      <p:pic>
        <p:nvPicPr>
          <p:cNvPr id="3" name="Grafik 2" descr="Ein Bild, das Grafiken, Schrift, Logo, Grafikdesign enthält.&#10;&#10;Automatisch generierte Beschreibung">
            <a:extLst>
              <a:ext uri="{FF2B5EF4-FFF2-40B4-BE49-F238E27FC236}">
                <a16:creationId xmlns:a16="http://schemas.microsoft.com/office/drawing/2014/main" id="{D9A29820-1D28-EE6F-686E-D7AB8B5E23B1}"/>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70631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folie_Diagramm_halb">
    <p:spTree>
      <p:nvGrpSpPr>
        <p:cNvPr id="1" name=""/>
        <p:cNvGrpSpPr/>
        <p:nvPr/>
      </p:nvGrpSpPr>
      <p:grpSpPr>
        <a:xfrm>
          <a:off x="0" y="0"/>
          <a:ext cx="0" cy="0"/>
          <a:chOff x="0" y="0"/>
          <a:chExt cx="0" cy="0"/>
        </a:xfrm>
      </p:grpSpPr>
      <p:sp>
        <p:nvSpPr>
          <p:cNvPr id="12" name="Textplatzhalter 11">
            <a:extLst>
              <a:ext uri="{FF2B5EF4-FFF2-40B4-BE49-F238E27FC236}">
                <a16:creationId xmlns:a16="http://schemas.microsoft.com/office/drawing/2014/main" id="{B18361DF-0A60-0B8A-E95F-9EF66B686673}"/>
              </a:ext>
            </a:extLst>
          </p:cNvPr>
          <p:cNvSpPr>
            <a:spLocks noGrp="1"/>
          </p:cNvSpPr>
          <p:nvPr>
            <p:ph type="body" sz="quarter" idx="10" hasCustomPrompt="1"/>
          </p:nvPr>
        </p:nvSpPr>
        <p:spPr>
          <a:xfrm>
            <a:off x="393176" y="440400"/>
            <a:ext cx="4178827" cy="366424"/>
          </a:xfrm>
          <a:prstGeom prst="rect">
            <a:avLst/>
          </a:prstGeom>
        </p:spPr>
        <p:txBody>
          <a:bodyPr/>
          <a:lstStyle>
            <a:lvl1pPr marL="0" indent="0">
              <a:lnSpc>
                <a:spcPts val="2700"/>
              </a:lnSpc>
              <a:spcBef>
                <a:spcPts val="0"/>
              </a:spcBef>
              <a:buNone/>
              <a:defRPr sz="2700" b="1" i="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a:defRPr b="1" i="0">
                <a:latin typeface="Verdana" panose="020B0604030504040204" pitchFamily="34" charset="0"/>
                <a:ea typeface="Verdana" panose="020B0604030504040204" pitchFamily="34" charset="0"/>
                <a:cs typeface="Verdana" panose="020B0604030504040204" pitchFamily="34" charset="0"/>
              </a:defRPr>
            </a:lvl2pPr>
            <a:lvl3pPr>
              <a:defRPr b="1" i="0">
                <a:latin typeface="Verdana" panose="020B0604030504040204" pitchFamily="34" charset="0"/>
                <a:ea typeface="Verdana" panose="020B0604030504040204" pitchFamily="34" charset="0"/>
                <a:cs typeface="Verdana" panose="020B0604030504040204" pitchFamily="34" charset="0"/>
              </a:defRPr>
            </a:lvl3pPr>
            <a:lvl4pPr>
              <a:defRPr b="1" i="0">
                <a:latin typeface="Verdana" panose="020B0604030504040204" pitchFamily="34" charset="0"/>
                <a:ea typeface="Verdana" panose="020B0604030504040204" pitchFamily="34" charset="0"/>
                <a:cs typeface="Verdana" panose="020B0604030504040204" pitchFamily="34" charset="0"/>
              </a:defRPr>
            </a:lvl4pPr>
            <a:lvl5pPr>
              <a:defRPr b="1" i="0">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HEADLINE</a:t>
            </a:r>
          </a:p>
        </p:txBody>
      </p:sp>
      <p:sp>
        <p:nvSpPr>
          <p:cNvPr id="10" name="Textplatzhalter 22">
            <a:extLst>
              <a:ext uri="{FF2B5EF4-FFF2-40B4-BE49-F238E27FC236}">
                <a16:creationId xmlns:a16="http://schemas.microsoft.com/office/drawing/2014/main" id="{033CDE30-7BA5-86EC-0086-3EDC52BF7CAD}"/>
              </a:ext>
            </a:extLst>
          </p:cNvPr>
          <p:cNvSpPr>
            <a:spLocks noGrp="1"/>
          </p:cNvSpPr>
          <p:nvPr>
            <p:ph type="body" sz="quarter" idx="14" hasCustomPrompt="1"/>
          </p:nvPr>
        </p:nvSpPr>
        <p:spPr>
          <a:xfrm>
            <a:off x="393699" y="1247226"/>
            <a:ext cx="4178301" cy="3503920"/>
          </a:xfrm>
          <a:prstGeom prst="rect">
            <a:avLst/>
          </a:prstGeom>
        </p:spPr>
        <p:txBody>
          <a:bodyPr/>
          <a:lstStyle>
            <a:lvl1pPr marL="0" indent="0" fontAlgn="ctr">
              <a:buSzPct val="80000"/>
              <a:buFontTx/>
              <a:buNone/>
              <a:tabLst/>
              <a:defRPr baseline="0">
                <a:latin typeface="Calibri" panose="020F0502020204030204" pitchFamily="34" charset="0"/>
                <a:ea typeface="Calibri" panose="020F0502020204030204" pitchFamily="34" charset="0"/>
                <a:cs typeface="Calibri" panose="020F0502020204030204" pitchFamily="34" charset="0"/>
              </a:defRPr>
            </a:lvl1pPr>
            <a:lvl2pPr marL="536548" indent="-187317" fontAlgn="ctr">
              <a:lnSpc>
                <a:spcPct val="100000"/>
              </a:lnSpc>
              <a:buClr>
                <a:srgbClr val="148CCB"/>
              </a:buClr>
              <a:buFont typeface="Courier New" panose="02070309020205020404" pitchFamily="49" charset="0"/>
              <a:buChar char="o"/>
              <a:tabLst/>
              <a:defRPr baseline="0">
                <a:latin typeface="Verdana" panose="020B0604030504040204" pitchFamily="34" charset="0"/>
                <a:ea typeface="Verdana" panose="020B0604030504040204" pitchFamily="34" charset="0"/>
                <a:cs typeface="Verdana" panose="020B0604030504040204" pitchFamily="34" charset="0"/>
              </a:defRPr>
            </a:lvl2pPr>
            <a:lvl3pPr marL="807998" indent="-122233" fontAlgn="ctr">
              <a:lnSpc>
                <a:spcPct val="100000"/>
              </a:lnSpc>
              <a:buClr>
                <a:srgbClr val="148CCB"/>
              </a:buClr>
              <a:tabLst/>
              <a:defRPr baseline="0">
                <a:latin typeface="Verdana" panose="020B0604030504040204" pitchFamily="34" charset="0"/>
                <a:ea typeface="Verdana" panose="020B0604030504040204" pitchFamily="34" charset="0"/>
                <a:cs typeface="Verdana" panose="020B0604030504040204" pitchFamily="34" charset="0"/>
              </a:defRPr>
            </a:lvl3pPr>
            <a:lvl4pPr>
              <a:lnSpc>
                <a:spcPct val="100000"/>
              </a:lnSpc>
              <a:defRPr>
                <a:latin typeface="Verdana" panose="020B0604030504040204" pitchFamily="34" charset="0"/>
                <a:ea typeface="Verdana" panose="020B0604030504040204" pitchFamily="34" charset="0"/>
                <a:cs typeface="Verdana" panose="020B0604030504040204" pitchFamily="34" charset="0"/>
              </a:defRPr>
            </a:lvl4pPr>
            <a:lvl5pPr>
              <a:lnSpc>
                <a:spcPct val="100000"/>
              </a:lnSpc>
              <a:defRPr>
                <a:latin typeface="Verdana" panose="020B0604030504040204" pitchFamily="34" charset="0"/>
                <a:ea typeface="Verdana" panose="020B0604030504040204" pitchFamily="34" charset="0"/>
                <a:cs typeface="Verdana" panose="020B0604030504040204" pitchFamily="34" charset="0"/>
              </a:defRPr>
            </a:lvl5pPr>
          </a:lstStyle>
          <a:p>
            <a:pPr lvl="0"/>
            <a:r>
              <a:rPr lang="de-DE" dirty="0"/>
              <a:t>Text zur Grafik rechts einfügen</a:t>
            </a:r>
          </a:p>
        </p:txBody>
      </p:sp>
      <p:sp>
        <p:nvSpPr>
          <p:cNvPr id="5" name="Diagrammplatzhalter 4">
            <a:extLst>
              <a:ext uri="{FF2B5EF4-FFF2-40B4-BE49-F238E27FC236}">
                <a16:creationId xmlns:a16="http://schemas.microsoft.com/office/drawing/2014/main" id="{3604EC80-18F1-FBBB-96A4-93E2F30B537B}"/>
              </a:ext>
            </a:extLst>
          </p:cNvPr>
          <p:cNvSpPr>
            <a:spLocks noGrp="1"/>
          </p:cNvSpPr>
          <p:nvPr>
            <p:ph type="chart" sz="quarter" idx="15"/>
          </p:nvPr>
        </p:nvSpPr>
        <p:spPr>
          <a:xfrm>
            <a:off x="4830764" y="1247779"/>
            <a:ext cx="3957637" cy="3503613"/>
          </a:xfrm>
          <a:prstGeom prst="rect">
            <a:avLst/>
          </a:prstGeom>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endParaRPr lang="de-DE" dirty="0"/>
          </a:p>
        </p:txBody>
      </p:sp>
      <p:pic>
        <p:nvPicPr>
          <p:cNvPr id="3" name="Grafik 2" descr="Ein Bild, das Grafiken, Schrift, Logo, Grafikdesign enthält.&#10;&#10;Automatisch generierte Beschreibung">
            <a:extLst>
              <a:ext uri="{FF2B5EF4-FFF2-40B4-BE49-F238E27FC236}">
                <a16:creationId xmlns:a16="http://schemas.microsoft.com/office/drawing/2014/main" id="{9A17137B-3910-5138-0181-B215FF7E9B91}"/>
              </a:ext>
            </a:extLst>
          </p:cNvPr>
          <p:cNvPicPr>
            <a:picLocks noChangeAspect="1"/>
          </p:cNvPicPr>
          <p:nvPr userDrawn="1"/>
        </p:nvPicPr>
        <p:blipFill>
          <a:blip r:embed="rId2"/>
          <a:stretch>
            <a:fillRect/>
          </a:stretch>
        </p:blipFill>
        <p:spPr>
          <a:xfrm>
            <a:off x="6333747" y="150430"/>
            <a:ext cx="2694437" cy="576073"/>
          </a:xfrm>
          <a:prstGeom prst="rect">
            <a:avLst/>
          </a:prstGeom>
        </p:spPr>
      </p:pic>
    </p:spTree>
    <p:extLst>
      <p:ext uri="{BB962C8B-B14F-4D97-AF65-F5344CB8AC3E}">
        <p14:creationId xmlns:p14="http://schemas.microsoft.com/office/powerpoint/2010/main" val="3086933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4814390"/>
      </p:ext>
    </p:extLst>
  </p:cSld>
  <p:clrMap bg1="lt1" tx1="dk1" bg2="lt2" tx2="dk2" accent1="accent1" accent2="accent2" accent3="accent3" accent4="accent4" accent5="accent5" accent6="accent6" hlink="hlink" folHlink="folHlink"/>
  <p:sldLayoutIdLst>
    <p:sldLayoutId id="2147483725" r:id="rId1"/>
    <p:sldLayoutId id="2147483674" r:id="rId2"/>
    <p:sldLayoutId id="2147483662" r:id="rId3"/>
    <p:sldLayoutId id="2147483683" r:id="rId4"/>
    <p:sldLayoutId id="2147483723" r:id="rId5"/>
    <p:sldLayoutId id="2147483677" r:id="rId6"/>
    <p:sldLayoutId id="2147483682" r:id="rId7"/>
    <p:sldLayoutId id="2147483680" r:id="rId8"/>
    <p:sldLayoutId id="2147483684" r:id="rId9"/>
    <p:sldLayoutId id="2147483694" r:id="rId10"/>
    <p:sldLayoutId id="2147483695" r:id="rId11"/>
    <p:sldLayoutId id="2147483676" r:id="rId12"/>
    <p:sldLayoutId id="2147483685" r:id="rId13"/>
    <p:sldLayoutId id="2147483687" r:id="rId14"/>
    <p:sldLayoutId id="2147483726" r:id="rId15"/>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3.xml"/><Relationship Id="rId5" Type="http://schemas.openxmlformats.org/officeDocument/2006/relationships/image" Target="../media/image11.sv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9.svg"/></Relationships>
</file>

<file path=ppt/slides/_rels/slide8.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nhaltsplatzhalter 4" descr="Ein Bild, das Grafiken, Grafikdesign enthält.&#10;&#10;Automatisch generierte Beschreibung">
            <a:extLst>
              <a:ext uri="{FF2B5EF4-FFF2-40B4-BE49-F238E27FC236}">
                <a16:creationId xmlns:a16="http://schemas.microsoft.com/office/drawing/2014/main" id="{7F9E4E76-E8EA-CA72-124B-1B9548773125}"/>
              </a:ext>
            </a:extLst>
          </p:cNvPr>
          <p:cNvPicPr>
            <a:picLocks noGrp="1" noChangeAspect="1"/>
          </p:cNvPicPr>
          <p:nvPr>
            <p:ph sz="quarter" idx="10"/>
          </p:nvPr>
        </p:nvPicPr>
        <p:blipFill>
          <a:blip r:embed="rId2"/>
          <a:stretch>
            <a:fillRect/>
          </a:stretch>
        </p:blipFill>
        <p:spPr>
          <a:xfrm>
            <a:off x="4534429" y="50800"/>
            <a:ext cx="1380067" cy="776288"/>
          </a:xfrm>
        </p:spPr>
      </p:pic>
      <p:sp>
        <p:nvSpPr>
          <p:cNvPr id="3" name="Textplatzhalter 2">
            <a:extLst>
              <a:ext uri="{FF2B5EF4-FFF2-40B4-BE49-F238E27FC236}">
                <a16:creationId xmlns:a16="http://schemas.microsoft.com/office/drawing/2014/main" id="{C53B145B-9709-ED2D-892D-74397794038D}"/>
              </a:ext>
            </a:extLst>
          </p:cNvPr>
          <p:cNvSpPr>
            <a:spLocks noGrp="1"/>
          </p:cNvSpPr>
          <p:nvPr>
            <p:ph type="body" sz="quarter" idx="11"/>
          </p:nvPr>
        </p:nvSpPr>
        <p:spPr/>
        <p:txBody>
          <a:bodyPr/>
          <a:lstStyle/>
          <a:p>
            <a:r>
              <a:rPr lang="de-DE" dirty="0"/>
              <a:t>Vöcklabruck</a:t>
            </a:r>
            <a:endParaRPr lang="de-AT" dirty="0"/>
          </a:p>
        </p:txBody>
      </p:sp>
    </p:spTree>
    <p:extLst>
      <p:ext uri="{BB962C8B-B14F-4D97-AF65-F5344CB8AC3E}">
        <p14:creationId xmlns:p14="http://schemas.microsoft.com/office/powerpoint/2010/main" val="2552490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8A64AF04-EACE-2CA5-EA84-3195B997F5B7}"/>
              </a:ext>
            </a:extLst>
          </p:cNvPr>
          <p:cNvSpPr>
            <a:spLocks noGrp="1"/>
          </p:cNvSpPr>
          <p:nvPr>
            <p:ph type="body" sz="quarter" idx="13"/>
          </p:nvPr>
        </p:nvSpPr>
        <p:spPr>
          <a:xfrm>
            <a:off x="393700" y="1408853"/>
            <a:ext cx="8202613" cy="3342292"/>
          </a:xfrm>
        </p:spPr>
        <p:txBody>
          <a:bodyPr/>
          <a:lstStyle/>
          <a:p>
            <a:pPr>
              <a:lnSpc>
                <a:spcPct val="100000"/>
              </a:lnSpc>
            </a:pPr>
            <a:r>
              <a:rPr lang="de-DE" sz="2000" b="1" dirty="0"/>
              <a:t>Klimaneutral zu werden! </a:t>
            </a:r>
            <a:r>
              <a:rPr lang="de-DE" sz="2000" dirty="0">
                <a:latin typeface="Calibri" panose="020F0502020204030204" pitchFamily="34" charset="0"/>
                <a:ea typeface="Calibri" panose="020F0502020204030204" pitchFamily="34" charset="0"/>
                <a:cs typeface="Calibri" panose="020F0502020204030204" pitchFamily="34" charset="0"/>
              </a:rPr>
              <a:t>Die Mission „Klimaneutrale Stadt“ unterstützt uns dabei, unser Ziel noch schneller zu erreichen!</a:t>
            </a:r>
          </a:p>
          <a:p>
            <a:pPr marL="0" indent="0">
              <a:lnSpc>
                <a:spcPct val="100000"/>
              </a:lnSpc>
              <a:buNone/>
            </a:pP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00000"/>
              </a:lnSpc>
            </a:pPr>
            <a:r>
              <a:rPr lang="de-DE" sz="2000" b="1" dirty="0">
                <a:latin typeface="Calibri" panose="020F0502020204030204" pitchFamily="34" charset="0"/>
                <a:ea typeface="Calibri" panose="020F0502020204030204" pitchFamily="34" charset="0"/>
                <a:cs typeface="Calibri" panose="020F0502020204030204" pitchFamily="34" charset="0"/>
              </a:rPr>
              <a:t>Wie gelingt das? </a:t>
            </a:r>
            <a:r>
              <a:rPr lang="de-DE" sz="2000" dirty="0">
                <a:latin typeface="Calibri" panose="020F0502020204030204" pitchFamily="34" charset="0"/>
                <a:ea typeface="Calibri" panose="020F0502020204030204" pitchFamily="34" charset="0"/>
                <a:cs typeface="Calibri" panose="020F0502020204030204" pitchFamily="34" charset="0"/>
              </a:rPr>
              <a:t>Wir entwickeln Klimaneutralitätsfahrpläne, um so für unsere Stadt die richtigen Maßnahmen zu setzen und werden auf diesem Weg begleitet.</a:t>
            </a:r>
            <a:br>
              <a:rPr lang="de-DE" sz="2000" dirty="0">
                <a:highlight>
                  <a:srgbClr val="FFFF00"/>
                </a:highlight>
                <a:latin typeface="Calibri" panose="020F0502020204030204" pitchFamily="34" charset="0"/>
                <a:ea typeface="Calibri" panose="020F0502020204030204" pitchFamily="34" charset="0"/>
                <a:cs typeface="Calibri" panose="020F0502020204030204" pitchFamily="34" charset="0"/>
              </a:rPr>
            </a:br>
            <a:endParaRPr lang="de-DE" sz="2000" dirty="0">
              <a:latin typeface="Calibri" panose="020F0502020204030204" pitchFamily="34" charset="0"/>
              <a:ea typeface="Calibri" panose="020F0502020204030204" pitchFamily="34" charset="0"/>
              <a:cs typeface="Calibri" panose="020F0502020204030204" pitchFamily="34" charset="0"/>
            </a:endParaRPr>
          </a:p>
          <a:p>
            <a:pPr>
              <a:lnSpc>
                <a:spcPct val="100000"/>
              </a:lnSpc>
            </a:pPr>
            <a:r>
              <a:rPr lang="de-DE" sz="2000" b="1" dirty="0">
                <a:effectLst/>
                <a:latin typeface="Calibri" panose="020F0502020204030204" pitchFamily="34" charset="0"/>
                <a:ea typeface="Calibri" panose="020F0502020204030204" pitchFamily="34" charset="0"/>
                <a:cs typeface="Calibri" panose="020F0502020204030204" pitchFamily="34" charset="0"/>
              </a:rPr>
              <a:t>Wir arbeiten zusammen! </a:t>
            </a:r>
            <a:r>
              <a:rPr lang="de-DE" sz="2000" dirty="0">
                <a:effectLst/>
                <a:latin typeface="Calibri" panose="020F0502020204030204" pitchFamily="34" charset="0"/>
                <a:ea typeface="Calibri" panose="020F0502020204030204" pitchFamily="34" charset="0"/>
                <a:cs typeface="Calibri" panose="020F0502020204030204" pitchFamily="34" charset="0"/>
              </a:rPr>
              <a:t>Unser Know-how teilen wir mit anderen Städten und stehen im regelmäßigen Dialog, um so voneinander zu profitieren.</a:t>
            </a:r>
          </a:p>
          <a:p>
            <a:endParaRPr lang="de-DE" sz="2000" dirty="0">
              <a:latin typeface="Calibri" panose="020F0502020204030204" pitchFamily="34" charset="0"/>
              <a:ea typeface="Calibri" panose="020F0502020204030204" pitchFamily="34" charset="0"/>
              <a:cs typeface="Calibri" panose="020F0502020204030204" pitchFamily="34" charset="0"/>
            </a:endParaRPr>
          </a:p>
        </p:txBody>
      </p:sp>
      <p:sp>
        <p:nvSpPr>
          <p:cNvPr id="3" name="Textplatzhalter 2">
            <a:extLst>
              <a:ext uri="{FF2B5EF4-FFF2-40B4-BE49-F238E27FC236}">
                <a16:creationId xmlns:a16="http://schemas.microsoft.com/office/drawing/2014/main" id="{B2289DDA-C595-E575-5799-0732B1409AA0}"/>
              </a:ext>
            </a:extLst>
          </p:cNvPr>
          <p:cNvSpPr>
            <a:spLocks noGrp="1"/>
          </p:cNvSpPr>
          <p:nvPr>
            <p:ph type="body" sz="quarter" idx="10"/>
          </p:nvPr>
        </p:nvSpPr>
        <p:spPr/>
        <p:txBody>
          <a:bodyPr/>
          <a:lstStyle/>
          <a:p>
            <a:r>
              <a:rPr lang="de-DE" sz="2400" dirty="0"/>
              <a:t>Die Mission</a:t>
            </a:r>
            <a:endParaRPr lang="de-AT" sz="2400" dirty="0"/>
          </a:p>
        </p:txBody>
      </p:sp>
    </p:spTree>
    <p:extLst>
      <p:ext uri="{BB962C8B-B14F-4D97-AF65-F5344CB8AC3E}">
        <p14:creationId xmlns:p14="http://schemas.microsoft.com/office/powerpoint/2010/main" val="1000113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2">
            <a:extLst>
              <a:ext uri="{FF2B5EF4-FFF2-40B4-BE49-F238E27FC236}">
                <a16:creationId xmlns:a16="http://schemas.microsoft.com/office/drawing/2014/main" id="{E553D3C3-9785-7E88-FA50-45C8F85B8EC3}"/>
              </a:ext>
            </a:extLst>
          </p:cNvPr>
          <p:cNvSpPr txBox="1">
            <a:spLocks/>
          </p:cNvSpPr>
          <p:nvPr/>
        </p:nvSpPr>
        <p:spPr>
          <a:xfrm>
            <a:off x="393177" y="440400"/>
            <a:ext cx="5509911" cy="704850"/>
          </a:xfrm>
          <a:prstGeom prst="rect">
            <a:avLst/>
          </a:prstGeom>
        </p:spPr>
        <p:txBody>
          <a:bodyPr/>
          <a:lstStyle>
            <a:lvl1pPr marL="0" indent="0" algn="l" defTabSz="685766" rtl="0" eaLnBrk="1" latinLnBrk="0" hangingPunct="1">
              <a:lnSpc>
                <a:spcPts val="2700"/>
              </a:lnSpc>
              <a:spcBef>
                <a:spcPts val="0"/>
              </a:spcBef>
              <a:buFont typeface="Arial" panose="020B0604020202020204" pitchFamily="34" charset="0"/>
              <a:buNone/>
              <a:defRPr sz="2700" b="1" i="0" kern="1200">
                <a:solidFill>
                  <a:srgbClr val="AE2040"/>
                </a:solidFill>
                <a:latin typeface="Verdana" panose="020B0604030504040204" pitchFamily="34" charset="0"/>
                <a:ea typeface="Verdana" panose="020B0604030504040204" pitchFamily="34" charset="0"/>
                <a:cs typeface="Verdana" panose="020B0604030504040204" pitchFamily="34" charset="0"/>
              </a:defRPr>
            </a:lvl1pPr>
            <a:lvl2pPr marL="514326" indent="-171442" algn="l" defTabSz="685766" rtl="0" eaLnBrk="1" latinLnBrk="0" hangingPunct="1">
              <a:lnSpc>
                <a:spcPct val="90000"/>
              </a:lnSpc>
              <a:spcBef>
                <a:spcPts val="375"/>
              </a:spcBef>
              <a:buFont typeface="Arial" panose="020B0604020202020204" pitchFamily="34" charset="0"/>
              <a:buChar char="•"/>
              <a:defRPr sz="1800" b="1"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857208" indent="-171442" algn="l" defTabSz="685766" rtl="0" eaLnBrk="1" latinLnBrk="0" hangingPunct="1">
              <a:lnSpc>
                <a:spcPct val="90000"/>
              </a:lnSpc>
              <a:spcBef>
                <a:spcPts val="375"/>
              </a:spcBef>
              <a:buFont typeface="Arial" panose="020B0604020202020204" pitchFamily="34" charset="0"/>
              <a:buChar char="•"/>
              <a:defRPr sz="1500" b="1"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200091" indent="-171442" algn="l" defTabSz="685766" rtl="0" eaLnBrk="1" latinLnBrk="0" hangingPunct="1">
              <a:lnSpc>
                <a:spcPct val="90000"/>
              </a:lnSpc>
              <a:spcBef>
                <a:spcPts val="375"/>
              </a:spcBef>
              <a:buFont typeface="Arial" panose="020B0604020202020204" pitchFamily="34" charset="0"/>
              <a:buChar char="•"/>
              <a:defRPr sz="1351" b="1"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1542973" indent="-171442" algn="l" defTabSz="685766" rtl="0" eaLnBrk="1" latinLnBrk="0" hangingPunct="1">
              <a:lnSpc>
                <a:spcPct val="90000"/>
              </a:lnSpc>
              <a:spcBef>
                <a:spcPts val="375"/>
              </a:spcBef>
              <a:buFont typeface="Arial" panose="020B0604020202020204" pitchFamily="34" charset="0"/>
              <a:buChar char="•"/>
              <a:defRPr sz="1351" b="1" i="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a:lstStyle>
          <a:p>
            <a:r>
              <a:rPr lang="de-DE" sz="2400" dirty="0"/>
              <a:t>26 Pionier-Kleinstädte sind bereits dabei!</a:t>
            </a:r>
            <a:endParaRPr lang="de-AT" sz="2400" dirty="0"/>
          </a:p>
        </p:txBody>
      </p:sp>
      <p:pic>
        <p:nvPicPr>
          <p:cNvPr id="4" name="Grafik 3">
            <a:extLst>
              <a:ext uri="{FF2B5EF4-FFF2-40B4-BE49-F238E27FC236}">
                <a16:creationId xmlns:a16="http://schemas.microsoft.com/office/drawing/2014/main" id="{EA28ED47-803D-8A88-55DB-4B8AE1112DFB}"/>
              </a:ext>
            </a:extLst>
          </p:cNvPr>
          <p:cNvPicPr>
            <a:picLocks noChangeAspect="1"/>
          </p:cNvPicPr>
          <p:nvPr/>
        </p:nvPicPr>
        <p:blipFill>
          <a:blip r:embed="rId2"/>
          <a:srcRect/>
          <a:stretch/>
        </p:blipFill>
        <p:spPr>
          <a:xfrm>
            <a:off x="1510682" y="1157414"/>
            <a:ext cx="7147300" cy="3904443"/>
          </a:xfrm>
          <a:prstGeom prst="rect">
            <a:avLst/>
          </a:prstGeom>
        </p:spPr>
      </p:pic>
    </p:spTree>
    <p:extLst>
      <p:ext uri="{BB962C8B-B14F-4D97-AF65-F5344CB8AC3E}">
        <p14:creationId xmlns:p14="http://schemas.microsoft.com/office/powerpoint/2010/main" val="4233085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5A9FA98-F005-0966-A9CC-3437262E8BE7}"/>
              </a:ext>
            </a:extLst>
          </p:cNvPr>
          <p:cNvSpPr>
            <a:spLocks noGrp="1"/>
          </p:cNvSpPr>
          <p:nvPr>
            <p:ph type="body" sz="quarter" idx="13"/>
          </p:nvPr>
        </p:nvSpPr>
        <p:spPr>
          <a:xfrm>
            <a:off x="393177" y="1496908"/>
            <a:ext cx="8202613" cy="3242568"/>
          </a:xfrm>
        </p:spPr>
        <p:txBody>
          <a:bodyPr/>
          <a:lstStyle/>
          <a:p>
            <a:pPr marL="0" indent="0">
              <a:buNone/>
            </a:pPr>
            <a:r>
              <a:rPr lang="de-DE" dirty="0">
                <a:latin typeface="Calibri" panose="020F0502020204030204" pitchFamily="34" charset="0"/>
                <a:ea typeface="Calibri" panose="020F0502020204030204" pitchFamily="34" charset="0"/>
                <a:cs typeface="Calibri" panose="020F0502020204030204" pitchFamily="34" charset="0"/>
              </a:rPr>
              <a:t>Auf dem Weg zur Klimaneutralität werden wir von zwei wichtigen Partnern begleitet:</a:t>
            </a:r>
          </a:p>
          <a:p>
            <a:pPr marL="0" indent="0">
              <a:buNone/>
            </a:pPr>
            <a:endParaRPr lang="de-DE" dirty="0">
              <a:latin typeface="Calibri" panose="020F0502020204030204" pitchFamily="34" charset="0"/>
              <a:ea typeface="Calibri" panose="020F0502020204030204" pitchFamily="34" charset="0"/>
              <a:cs typeface="Calibri" panose="020F0502020204030204" pitchFamily="34" charset="0"/>
            </a:endParaRPr>
          </a:p>
          <a:p>
            <a:r>
              <a:rPr lang="de-DE" dirty="0">
                <a:latin typeface="Calibri" panose="020F0502020204030204" pitchFamily="34" charset="0"/>
                <a:ea typeface="Calibri" panose="020F0502020204030204" pitchFamily="34" charset="0"/>
                <a:cs typeface="Calibri" panose="020F0502020204030204" pitchFamily="34" charset="0"/>
              </a:rPr>
              <a:t>dem </a:t>
            </a:r>
            <a:r>
              <a:rPr lang="de-DE" b="1" dirty="0">
                <a:latin typeface="Calibri" panose="020F0502020204030204" pitchFamily="34" charset="0"/>
                <a:ea typeface="Calibri" panose="020F0502020204030204" pitchFamily="34" charset="0"/>
                <a:cs typeface="Calibri" panose="020F0502020204030204" pitchFamily="34" charset="0"/>
              </a:rPr>
              <a:t>Klimaschutzministerium (BMK)</a:t>
            </a:r>
          </a:p>
          <a:p>
            <a:pPr marL="0" indent="0">
              <a:buNone/>
            </a:pPr>
            <a:endParaRPr lang="de-DE"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de-DE" dirty="0">
              <a:latin typeface="Calibri" panose="020F0502020204030204" pitchFamily="34" charset="0"/>
              <a:ea typeface="Calibri" panose="020F0502020204030204" pitchFamily="34" charset="0"/>
              <a:cs typeface="Calibri" panose="020F0502020204030204" pitchFamily="34" charset="0"/>
            </a:endParaRPr>
          </a:p>
          <a:p>
            <a:r>
              <a:rPr lang="de-DE" dirty="0">
                <a:latin typeface="Calibri" panose="020F0502020204030204" pitchFamily="34" charset="0"/>
                <a:ea typeface="Calibri" panose="020F0502020204030204" pitchFamily="34" charset="0"/>
                <a:cs typeface="Calibri" panose="020F0502020204030204" pitchFamily="34" charset="0"/>
              </a:rPr>
              <a:t>dem </a:t>
            </a:r>
            <a:r>
              <a:rPr lang="de-DE" b="1" dirty="0">
                <a:latin typeface="Calibri" panose="020F0502020204030204" pitchFamily="34" charset="0"/>
                <a:ea typeface="Calibri" panose="020F0502020204030204" pitchFamily="34" charset="0"/>
                <a:cs typeface="Calibri" panose="020F0502020204030204" pitchFamily="34" charset="0"/>
              </a:rPr>
              <a:t>Klima- und Energiefonds</a:t>
            </a:r>
          </a:p>
          <a:p>
            <a:pPr marL="0" indent="0">
              <a:buNone/>
            </a:pPr>
            <a:endParaRPr lang="de-DE"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pic>
        <p:nvPicPr>
          <p:cNvPr id="5" name="Grafik 4" descr="Ein Bild, das Text, Schrift, Screenshot, weiß enthält.&#10;&#10;Automatisch generierte Beschreibung">
            <a:extLst>
              <a:ext uri="{FF2B5EF4-FFF2-40B4-BE49-F238E27FC236}">
                <a16:creationId xmlns:a16="http://schemas.microsoft.com/office/drawing/2014/main" id="{79AF03E4-8346-4054-8987-5A7049EF6B03}"/>
              </a:ext>
            </a:extLst>
          </p:cNvPr>
          <p:cNvPicPr>
            <a:picLocks noChangeAspect="1"/>
          </p:cNvPicPr>
          <p:nvPr/>
        </p:nvPicPr>
        <p:blipFill>
          <a:blip r:embed="rId2"/>
          <a:stretch>
            <a:fillRect/>
          </a:stretch>
        </p:blipFill>
        <p:spPr>
          <a:xfrm>
            <a:off x="4869642" y="2329058"/>
            <a:ext cx="2414989" cy="868510"/>
          </a:xfrm>
          <a:prstGeom prst="rect">
            <a:avLst/>
          </a:prstGeom>
        </p:spPr>
      </p:pic>
      <p:pic>
        <p:nvPicPr>
          <p:cNvPr id="7" name="Grafik 6" descr="Ein Bild, das Text, Schrift, Logo, Grafiken enthält.&#10;&#10;Automatisch generierte Beschreibung">
            <a:extLst>
              <a:ext uri="{FF2B5EF4-FFF2-40B4-BE49-F238E27FC236}">
                <a16:creationId xmlns:a16="http://schemas.microsoft.com/office/drawing/2014/main" id="{6CBE239A-B4E3-7269-425F-391074250EEA}"/>
              </a:ext>
            </a:extLst>
          </p:cNvPr>
          <p:cNvPicPr>
            <a:picLocks noChangeAspect="1"/>
          </p:cNvPicPr>
          <p:nvPr/>
        </p:nvPicPr>
        <p:blipFill>
          <a:blip r:embed="rId3"/>
          <a:stretch>
            <a:fillRect/>
          </a:stretch>
        </p:blipFill>
        <p:spPr>
          <a:xfrm>
            <a:off x="5624781" y="3490443"/>
            <a:ext cx="904709" cy="776099"/>
          </a:xfrm>
          <a:prstGeom prst="rect">
            <a:avLst/>
          </a:prstGeom>
        </p:spPr>
      </p:pic>
      <p:sp>
        <p:nvSpPr>
          <p:cNvPr id="8" name="Textplatzhalter 2">
            <a:extLst>
              <a:ext uri="{FF2B5EF4-FFF2-40B4-BE49-F238E27FC236}">
                <a16:creationId xmlns:a16="http://schemas.microsoft.com/office/drawing/2014/main" id="{BD823379-2CC1-52EE-E5E4-D32EE33A554D}"/>
              </a:ext>
            </a:extLst>
          </p:cNvPr>
          <p:cNvSpPr>
            <a:spLocks noGrp="1"/>
          </p:cNvSpPr>
          <p:nvPr>
            <p:ph type="body" sz="quarter" idx="10"/>
          </p:nvPr>
        </p:nvSpPr>
        <p:spPr>
          <a:xfrm>
            <a:off x="393177" y="440400"/>
            <a:ext cx="5509911" cy="704850"/>
          </a:xfrm>
        </p:spPr>
        <p:txBody>
          <a:bodyPr/>
          <a:lstStyle/>
          <a:p>
            <a:r>
              <a:rPr lang="de-DE" dirty="0"/>
              <a:t>Wer trägt die Initiative?</a:t>
            </a:r>
            <a:endParaRPr lang="de-AT" dirty="0"/>
          </a:p>
        </p:txBody>
      </p:sp>
    </p:spTree>
    <p:extLst>
      <p:ext uri="{BB962C8B-B14F-4D97-AF65-F5344CB8AC3E}">
        <p14:creationId xmlns:p14="http://schemas.microsoft.com/office/powerpoint/2010/main" val="422026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6AFF085B-A121-0573-C073-FA15D91497D0}"/>
              </a:ext>
            </a:extLst>
          </p:cNvPr>
          <p:cNvSpPr>
            <a:spLocks noGrp="1"/>
          </p:cNvSpPr>
          <p:nvPr>
            <p:ph type="body" sz="quarter" idx="13"/>
          </p:nvPr>
        </p:nvSpPr>
        <p:spPr>
          <a:xfrm>
            <a:off x="393177" y="1939682"/>
            <a:ext cx="8202613" cy="2540877"/>
          </a:xfrm>
        </p:spPr>
        <p:txBody>
          <a:bodyPr/>
          <a:lstStyle/>
          <a:p>
            <a:pPr marL="0" indent="0" algn="ctr">
              <a:buNone/>
            </a:pPr>
            <a:r>
              <a:rPr lang="de-DE" i="1" dirty="0"/>
              <a:t>„</a:t>
            </a:r>
            <a:r>
              <a:rPr lang="de-DE" i="1" dirty="0">
                <a:highlight>
                  <a:srgbClr val="FFFF00"/>
                </a:highlight>
              </a:rPr>
              <a:t>[Dies ist ein Blindtext] </a:t>
            </a:r>
            <a:r>
              <a:rPr lang="de-DE" sz="2400" i="1" dirty="0"/>
              <a:t>Uns</a:t>
            </a:r>
            <a:r>
              <a:rPr lang="de-DE" sz="2400" i="1" dirty="0">
                <a:latin typeface="Calibri" panose="020F0502020204030204" pitchFamily="34" charset="0"/>
                <a:ea typeface="Calibri" panose="020F0502020204030204" pitchFamily="34" charset="0"/>
                <a:cs typeface="Calibri" panose="020F0502020204030204" pitchFamily="34" charset="0"/>
              </a:rPr>
              <a:t>ere Bewerbung war erfolgreich! Vöcklabruck darf gemeinsam mit zwölf anderen Pionier-Kleinstädten vorangehen und im Rahmen der Mission ‚Klimaneutrale Stadt‘ Strategien und Maßnahmen bestimmen, um so schnell wie möglich klimaneutral zu werden! So garantieren wir, dass Vöcklabruck auch in Zukunft weiterhin so lebenswert wie bisher bleibt!“</a:t>
            </a:r>
          </a:p>
        </p:txBody>
      </p:sp>
      <p:sp>
        <p:nvSpPr>
          <p:cNvPr id="6" name="Textplatzhalter 2">
            <a:extLst>
              <a:ext uri="{FF2B5EF4-FFF2-40B4-BE49-F238E27FC236}">
                <a16:creationId xmlns:a16="http://schemas.microsoft.com/office/drawing/2014/main" id="{206238CF-DF3E-366B-C254-55B8BC2552DE}"/>
              </a:ext>
            </a:extLst>
          </p:cNvPr>
          <p:cNvSpPr>
            <a:spLocks noGrp="1"/>
          </p:cNvSpPr>
          <p:nvPr>
            <p:ph type="body" sz="quarter" idx="10"/>
          </p:nvPr>
        </p:nvSpPr>
        <p:spPr>
          <a:xfrm>
            <a:off x="393177" y="440400"/>
            <a:ext cx="4916874" cy="704850"/>
          </a:xfrm>
        </p:spPr>
        <p:txBody>
          <a:bodyPr/>
          <a:lstStyle/>
          <a:p>
            <a:r>
              <a:rPr lang="de-DE" sz="2400" dirty="0" err="1"/>
              <a:t>Bgm</a:t>
            </a:r>
            <a:r>
              <a:rPr lang="de-DE" sz="2400" baseline="30000" dirty="0" err="1"/>
              <a:t>in</a:t>
            </a:r>
            <a:r>
              <a:rPr lang="de-DE" sz="2400" baseline="30000" dirty="0"/>
              <a:t> </a:t>
            </a:r>
            <a:r>
              <a:rPr lang="de-DE" sz="2400" dirty="0"/>
              <a:t>Elisabeth </a:t>
            </a:r>
            <a:r>
              <a:rPr lang="de-DE" sz="2400" dirty="0" err="1"/>
              <a:t>Kölblinger</a:t>
            </a:r>
            <a:r>
              <a:rPr lang="de-DE" sz="2400" dirty="0"/>
              <a:t>:</a:t>
            </a:r>
            <a:endParaRPr lang="de-AT" sz="2400" dirty="0"/>
          </a:p>
        </p:txBody>
      </p:sp>
    </p:spTree>
    <p:extLst>
      <p:ext uri="{BB962C8B-B14F-4D97-AF65-F5344CB8AC3E}">
        <p14:creationId xmlns:p14="http://schemas.microsoft.com/office/powerpoint/2010/main" val="2540132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platzhalter 2">
            <a:extLst>
              <a:ext uri="{FF2B5EF4-FFF2-40B4-BE49-F238E27FC236}">
                <a16:creationId xmlns:a16="http://schemas.microsoft.com/office/drawing/2014/main" id="{1CD09EEF-BDEB-C96B-0EEE-B79E4B00D19C}"/>
              </a:ext>
            </a:extLst>
          </p:cNvPr>
          <p:cNvSpPr>
            <a:spLocks noGrp="1"/>
          </p:cNvSpPr>
          <p:nvPr>
            <p:ph type="body" sz="quarter" idx="13"/>
          </p:nvPr>
        </p:nvSpPr>
        <p:spPr>
          <a:xfrm>
            <a:off x="393700" y="1415628"/>
            <a:ext cx="8201660" cy="3517842"/>
          </a:xfrm>
        </p:spPr>
        <p:txBody>
          <a:bodyPr>
            <a:noAutofit/>
          </a:bodyPr>
          <a:lstStyle/>
          <a:p>
            <a:pPr marL="0" indent="0">
              <a:lnSpc>
                <a:spcPct val="100000"/>
              </a:lnSpc>
              <a:buNone/>
            </a:pPr>
            <a:r>
              <a:rPr lang="de-DE" sz="2000" dirty="0">
                <a:latin typeface="Calibri" panose="020F0502020204030204" pitchFamily="34" charset="0"/>
                <a:ea typeface="Calibri" panose="020F0502020204030204" pitchFamily="34" charset="0"/>
                <a:cs typeface="Calibri" panose="020F0502020204030204" pitchFamily="34" charset="0"/>
              </a:rPr>
              <a:t>	</a:t>
            </a:r>
            <a:r>
              <a:rPr lang="de-DE" sz="2000" dirty="0"/>
              <a:t>Städte sind die wirtschaftlichen und kulturellen Motoren unserer Welt, 	verursachen dabei aber auch 75 % der globalen CO2-	Emissionen und 	78 % des Energiekonsums.</a:t>
            </a:r>
          </a:p>
          <a:p>
            <a:pPr marL="0" indent="0">
              <a:lnSpc>
                <a:spcPct val="100000"/>
              </a:lnSpc>
              <a:buNone/>
            </a:pPr>
            <a:endParaRPr lang="de-DE" sz="2000" dirty="0"/>
          </a:p>
          <a:p>
            <a:pPr marL="0" indent="0">
              <a:lnSpc>
                <a:spcPct val="100000"/>
              </a:lnSpc>
              <a:buNone/>
            </a:pPr>
            <a:r>
              <a:rPr lang="de-DE" sz="2000" dirty="0">
                <a:latin typeface="Calibri" panose="020F0502020204030204" pitchFamily="34" charset="0"/>
                <a:ea typeface="Calibri" panose="020F0502020204030204" pitchFamily="34" charset="0"/>
                <a:cs typeface="Calibri" panose="020F0502020204030204" pitchFamily="34" charset="0"/>
              </a:rPr>
              <a:t>	Deshalb spielen Städte und Gemeinden wie Vöcklabruck im Kampf 	gegen den Klimawandel und in der Energie- sowie Mobilitätswende 	eine zentrale Rolle.</a:t>
            </a:r>
          </a:p>
          <a:p>
            <a:pPr>
              <a:lnSpc>
                <a:spcPct val="100000"/>
              </a:lnSpc>
            </a:pPr>
            <a:endParaRPr lang="de-DE" sz="2000" dirty="0">
              <a:latin typeface="Calibri" panose="020F0502020204030204" pitchFamily="34" charset="0"/>
              <a:ea typeface="Calibri" panose="020F0502020204030204" pitchFamily="34" charset="0"/>
              <a:cs typeface="Calibri" panose="020F0502020204030204" pitchFamily="34" charset="0"/>
            </a:endParaRPr>
          </a:p>
          <a:p>
            <a:pPr marL="0" indent="0" algn="ctr">
              <a:lnSpc>
                <a:spcPct val="100000"/>
              </a:lnSpc>
              <a:buNone/>
            </a:pPr>
            <a:r>
              <a:rPr lang="de-DE" b="1" dirty="0">
                <a:solidFill>
                  <a:srgbClr val="AE2040"/>
                </a:solidFill>
                <a:latin typeface="Calibri" panose="020F0502020204030204" pitchFamily="34" charset="0"/>
                <a:ea typeface="Calibri" panose="020F0502020204030204" pitchFamily="34" charset="0"/>
                <a:cs typeface="Calibri" panose="020F0502020204030204" pitchFamily="34" charset="0"/>
              </a:rPr>
              <a:t>Vöcklabruck leistet als Pionier einen wichtigen Beitrag</a:t>
            </a:r>
            <a:r>
              <a:rPr lang="de-DE" sz="2400" b="1" dirty="0">
                <a:solidFill>
                  <a:srgbClr val="AE2040"/>
                </a:solidFill>
              </a:rPr>
              <a:t> </a:t>
            </a:r>
            <a:r>
              <a:rPr lang="de-DE" b="1" dirty="0">
                <a:solidFill>
                  <a:srgbClr val="AE2040"/>
                </a:solidFill>
              </a:rPr>
              <a:t>zur Klimaneutralität 2040 in Österreich!</a:t>
            </a:r>
          </a:p>
          <a:p>
            <a:pPr marL="0" indent="0">
              <a:buNone/>
            </a:pPr>
            <a:endParaRPr lang="de-DE" sz="2000" dirty="0">
              <a:latin typeface="Calibri" panose="020F0502020204030204" pitchFamily="34" charset="0"/>
              <a:ea typeface="Calibri" panose="020F0502020204030204" pitchFamily="34" charset="0"/>
              <a:cs typeface="Calibri" panose="020F0502020204030204" pitchFamily="34" charset="0"/>
            </a:endParaRPr>
          </a:p>
        </p:txBody>
      </p:sp>
      <p:pic>
        <p:nvPicPr>
          <p:cNvPr id="2" name="Grafik 1" descr="Volltreffer Silhouette">
            <a:extLst>
              <a:ext uri="{FF2B5EF4-FFF2-40B4-BE49-F238E27FC236}">
                <a16:creationId xmlns:a16="http://schemas.microsoft.com/office/drawing/2014/main" id="{1A29EE58-DDD6-680C-047D-D6A3D2DA57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93176" y="2856999"/>
            <a:ext cx="635099" cy="635099"/>
          </a:xfrm>
          <a:prstGeom prst="rect">
            <a:avLst/>
          </a:prstGeom>
        </p:spPr>
      </p:pic>
      <p:pic>
        <p:nvPicPr>
          <p:cNvPr id="4" name="Grafik 3" descr="Stadt Silhouette">
            <a:extLst>
              <a:ext uri="{FF2B5EF4-FFF2-40B4-BE49-F238E27FC236}">
                <a16:creationId xmlns:a16="http://schemas.microsoft.com/office/drawing/2014/main" id="{87589BF5-0628-6501-DB45-95FA2BD5247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3176" y="1548386"/>
            <a:ext cx="635099" cy="635099"/>
          </a:xfrm>
          <a:prstGeom prst="rect">
            <a:avLst/>
          </a:prstGeom>
        </p:spPr>
      </p:pic>
      <p:sp>
        <p:nvSpPr>
          <p:cNvPr id="8" name="Textplatzhalter 2">
            <a:extLst>
              <a:ext uri="{FF2B5EF4-FFF2-40B4-BE49-F238E27FC236}">
                <a16:creationId xmlns:a16="http://schemas.microsoft.com/office/drawing/2014/main" id="{F1BDAEDA-67B7-4222-EC8B-1B764038A157}"/>
              </a:ext>
            </a:extLst>
          </p:cNvPr>
          <p:cNvSpPr>
            <a:spLocks noGrp="1"/>
          </p:cNvSpPr>
          <p:nvPr>
            <p:ph type="body" sz="quarter" idx="10"/>
          </p:nvPr>
        </p:nvSpPr>
        <p:spPr>
          <a:xfrm>
            <a:off x="393177" y="440400"/>
            <a:ext cx="5696050" cy="704850"/>
          </a:xfrm>
        </p:spPr>
        <p:txBody>
          <a:bodyPr/>
          <a:lstStyle/>
          <a:p>
            <a:r>
              <a:rPr lang="de-DE" sz="2400" dirty="0"/>
              <a:t>Warum wollen wir klimaneutral werden?</a:t>
            </a:r>
            <a:endParaRPr lang="de-AT" sz="2400" dirty="0"/>
          </a:p>
        </p:txBody>
      </p:sp>
    </p:spTree>
    <p:extLst>
      <p:ext uri="{BB962C8B-B14F-4D97-AF65-F5344CB8AC3E}">
        <p14:creationId xmlns:p14="http://schemas.microsoft.com/office/powerpoint/2010/main" val="26965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5A9FA98-F005-0966-A9CC-3437262E8BE7}"/>
              </a:ext>
            </a:extLst>
          </p:cNvPr>
          <p:cNvSpPr>
            <a:spLocks noGrp="1"/>
          </p:cNvSpPr>
          <p:nvPr>
            <p:ph type="body" sz="quarter" idx="13"/>
          </p:nvPr>
        </p:nvSpPr>
        <p:spPr>
          <a:xfrm>
            <a:off x="393177" y="1276380"/>
            <a:ext cx="8202613" cy="2913063"/>
          </a:xfrm>
        </p:spPr>
        <p:txBody>
          <a:bodyPr/>
          <a:lstStyle/>
          <a:p>
            <a:pPr marL="0" indent="0">
              <a:lnSpc>
                <a:spcPct val="100000"/>
              </a:lnSpc>
              <a:spcAft>
                <a:spcPts val="1000"/>
              </a:spcAft>
              <a:buNone/>
            </a:pPr>
            <a:r>
              <a:rPr lang="de-DE" dirty="0"/>
              <a:t>	</a:t>
            </a:r>
            <a:r>
              <a:rPr lang="de-DE" sz="2000" dirty="0"/>
              <a:t>Mit dem Klimabündnis Oberösterreich haben wir einen starken 	Partner und entwickeln gemeinsam eine kommunale 	</a:t>
            </a:r>
            <a:r>
              <a:rPr lang="de-DE" sz="2000" b="1" dirty="0">
                <a:solidFill>
                  <a:srgbClr val="AE2040"/>
                </a:solidFill>
              </a:rPr>
              <a:t>Klimastrategie 2040</a:t>
            </a:r>
            <a:r>
              <a:rPr lang="de-DE" sz="2000" dirty="0"/>
              <a:t>. </a:t>
            </a:r>
          </a:p>
          <a:p>
            <a:pPr marL="0" indent="0">
              <a:lnSpc>
                <a:spcPct val="100000"/>
              </a:lnSpc>
              <a:spcAft>
                <a:spcPts val="1000"/>
              </a:spcAft>
              <a:buNone/>
            </a:pPr>
            <a:r>
              <a:rPr lang="de-DE" sz="2000" dirty="0"/>
              <a:t>	</a:t>
            </a:r>
            <a:r>
              <a:rPr lang="de-DE" sz="2000" b="1" dirty="0"/>
              <a:t>Workshops</a:t>
            </a:r>
            <a:r>
              <a:rPr lang="de-DE" sz="2000" dirty="0"/>
              <a:t> zu den Themen Mobilität, Energie und Gebäude, Boden 	und Klimawandelanpassung sowie Beschaffung und Konsum 	definieren </a:t>
            </a:r>
            <a:r>
              <a:rPr lang="de-DE" sz="2000" b="1" dirty="0"/>
              <a:t>konkrete Maßnahmen</a:t>
            </a:r>
            <a:r>
              <a:rPr lang="de-DE" sz="2000" dirty="0"/>
              <a:t>. </a:t>
            </a:r>
          </a:p>
          <a:p>
            <a:pPr marL="0" indent="0">
              <a:lnSpc>
                <a:spcPct val="100000"/>
              </a:lnSpc>
              <a:spcAft>
                <a:spcPts val="1000"/>
              </a:spcAft>
              <a:buNone/>
            </a:pPr>
            <a:r>
              <a:rPr lang="de-DE" sz="2000" dirty="0"/>
              <a:t>	Projektbeginn: </a:t>
            </a:r>
            <a:r>
              <a:rPr lang="de-DE" sz="2000" dirty="0">
                <a:highlight>
                  <a:srgbClr val="FFFF00"/>
                </a:highlight>
              </a:rPr>
              <a:t>01.02.2023</a:t>
            </a:r>
            <a:r>
              <a:rPr lang="de-DE" sz="2000" dirty="0"/>
              <a:t> | Projektende: </a:t>
            </a:r>
            <a:r>
              <a:rPr lang="de-DE" sz="2000" dirty="0">
                <a:highlight>
                  <a:srgbClr val="FFFF00"/>
                </a:highlight>
              </a:rPr>
              <a:t>31.07.2024</a:t>
            </a:r>
          </a:p>
          <a:p>
            <a:pPr marL="0" indent="0">
              <a:lnSpc>
                <a:spcPct val="100000"/>
              </a:lnSpc>
              <a:spcAft>
                <a:spcPts val="1000"/>
              </a:spcAft>
              <a:buNone/>
            </a:pPr>
            <a:r>
              <a:rPr lang="de-DE" sz="2000" dirty="0"/>
              <a:t>	Genehmigte Förderung: </a:t>
            </a:r>
            <a:r>
              <a:rPr lang="de-DE" sz="2000" dirty="0">
                <a:highlight>
                  <a:srgbClr val="FFFF00"/>
                </a:highlight>
              </a:rPr>
              <a:t>€ 34.384 </a:t>
            </a:r>
            <a:br>
              <a:rPr lang="de-DE" sz="2000" dirty="0"/>
            </a:br>
            <a:r>
              <a:rPr lang="de-DE" sz="2000" dirty="0"/>
              <a:t>	Genehmigte Projektgesamtkosten: </a:t>
            </a:r>
            <a:r>
              <a:rPr lang="de-DE" sz="2000" dirty="0">
                <a:highlight>
                  <a:srgbClr val="FFFF00"/>
                </a:highlight>
              </a:rPr>
              <a:t>€ 34.384 </a:t>
            </a:r>
          </a:p>
          <a:p>
            <a:pPr marL="0" indent="0">
              <a:buNone/>
            </a:pPr>
            <a:endParaRPr lang="de-AT" dirty="0"/>
          </a:p>
        </p:txBody>
      </p:sp>
      <p:sp>
        <p:nvSpPr>
          <p:cNvPr id="4" name="Textplatzhalter 2">
            <a:extLst>
              <a:ext uri="{FF2B5EF4-FFF2-40B4-BE49-F238E27FC236}">
                <a16:creationId xmlns:a16="http://schemas.microsoft.com/office/drawing/2014/main" id="{836CFC89-2BB7-63A6-DEED-87F6DFDBE2D0}"/>
              </a:ext>
            </a:extLst>
          </p:cNvPr>
          <p:cNvSpPr>
            <a:spLocks noGrp="1"/>
          </p:cNvSpPr>
          <p:nvPr>
            <p:ph type="body" sz="quarter" idx="10"/>
          </p:nvPr>
        </p:nvSpPr>
        <p:spPr>
          <a:xfrm>
            <a:off x="393177" y="440400"/>
            <a:ext cx="5509911" cy="704850"/>
          </a:xfrm>
        </p:spPr>
        <p:txBody>
          <a:bodyPr/>
          <a:lstStyle/>
          <a:p>
            <a:r>
              <a:rPr lang="de-DE" sz="2400" dirty="0"/>
              <a:t>Wie gehen wir es an?</a:t>
            </a:r>
            <a:endParaRPr lang="de-AT" sz="2400" dirty="0"/>
          </a:p>
        </p:txBody>
      </p:sp>
      <p:pic>
        <p:nvPicPr>
          <p:cNvPr id="7" name="Grafik 6" descr="Muskulöser Arm Silhouette">
            <a:extLst>
              <a:ext uri="{FF2B5EF4-FFF2-40B4-BE49-F238E27FC236}">
                <a16:creationId xmlns:a16="http://schemas.microsoft.com/office/drawing/2014/main" id="{EDA6F4DC-EE44-AEDC-51D8-E0D1F9247D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3259" y="1441897"/>
            <a:ext cx="630526" cy="630526"/>
          </a:xfrm>
          <a:prstGeom prst="rect">
            <a:avLst/>
          </a:prstGeom>
        </p:spPr>
      </p:pic>
      <p:pic>
        <p:nvPicPr>
          <p:cNvPr id="11" name="Grafik 10" descr="Klemmbrett Silhouette">
            <a:extLst>
              <a:ext uri="{FF2B5EF4-FFF2-40B4-BE49-F238E27FC236}">
                <a16:creationId xmlns:a16="http://schemas.microsoft.com/office/drawing/2014/main" id="{C666F96D-3907-0F40-47A6-E338C4D263E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43259" y="2600793"/>
            <a:ext cx="630526" cy="630526"/>
          </a:xfrm>
          <a:prstGeom prst="rect">
            <a:avLst/>
          </a:prstGeom>
        </p:spPr>
      </p:pic>
      <p:pic>
        <p:nvPicPr>
          <p:cNvPr id="13" name="Grafik 12" descr="Tageskalender Silhouette">
            <a:extLst>
              <a:ext uri="{FF2B5EF4-FFF2-40B4-BE49-F238E27FC236}">
                <a16:creationId xmlns:a16="http://schemas.microsoft.com/office/drawing/2014/main" id="{2756EB9F-93FE-9F8A-1BC6-D3BAAC2B542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43259" y="3439913"/>
            <a:ext cx="630526" cy="630526"/>
          </a:xfrm>
          <a:prstGeom prst="rect">
            <a:avLst/>
          </a:prstGeom>
        </p:spPr>
      </p:pic>
      <p:pic>
        <p:nvPicPr>
          <p:cNvPr id="15" name="Grafik 14" descr="Münzen Silhouette">
            <a:extLst>
              <a:ext uri="{FF2B5EF4-FFF2-40B4-BE49-F238E27FC236}">
                <a16:creationId xmlns:a16="http://schemas.microsoft.com/office/drawing/2014/main" id="{A7BB5002-6B43-272A-8A07-683D809BDE5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43259" y="4189442"/>
            <a:ext cx="630526" cy="630526"/>
          </a:xfrm>
          <a:prstGeom prst="rect">
            <a:avLst/>
          </a:prstGeom>
        </p:spPr>
      </p:pic>
    </p:spTree>
    <p:extLst>
      <p:ext uri="{BB962C8B-B14F-4D97-AF65-F5344CB8AC3E}">
        <p14:creationId xmlns:p14="http://schemas.microsoft.com/office/powerpoint/2010/main" val="420512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443D4E5-CED9-DEC5-D05C-BFA8FB75BD1B}"/>
              </a:ext>
            </a:extLst>
          </p:cNvPr>
          <p:cNvSpPr>
            <a:spLocks noGrp="1"/>
          </p:cNvSpPr>
          <p:nvPr>
            <p:ph type="body" sz="quarter" idx="13"/>
          </p:nvPr>
        </p:nvSpPr>
        <p:spPr>
          <a:xfrm>
            <a:off x="393700" y="1374988"/>
            <a:ext cx="8202613" cy="704850"/>
          </a:xfrm>
        </p:spPr>
        <p:txBody>
          <a:bodyPr/>
          <a:lstStyle/>
          <a:p>
            <a:pPr marL="0" indent="0">
              <a:buNone/>
            </a:pPr>
            <a:r>
              <a:rPr lang="de-DE" sz="2000" b="1" dirty="0">
                <a:latin typeface="Calibri" panose="020F0502020204030204" pitchFamily="34" charset="0"/>
                <a:ea typeface="Calibri" panose="020F0502020204030204" pitchFamily="34" charset="0"/>
                <a:cs typeface="Calibri" panose="020F0502020204030204" pitchFamily="34" charset="0"/>
              </a:rPr>
              <a:t>Bei Fragen </a:t>
            </a:r>
            <a:r>
              <a:rPr lang="de-DE" sz="2000" dirty="0">
                <a:latin typeface="Calibri" panose="020F0502020204030204" pitchFamily="34" charset="0"/>
                <a:ea typeface="Calibri" panose="020F0502020204030204" pitchFamily="34" charset="0"/>
                <a:cs typeface="Calibri" panose="020F0502020204030204" pitchFamily="34" charset="0"/>
              </a:rPr>
              <a:t>zur Mission</a:t>
            </a:r>
            <a:r>
              <a:rPr lang="de-DE" sz="2000" dirty="0"/>
              <a:t> </a:t>
            </a:r>
            <a:r>
              <a:rPr lang="de-DE" sz="2000" dirty="0">
                <a:latin typeface="Calibri" panose="020F0502020204030204" pitchFamily="34" charset="0"/>
                <a:ea typeface="Calibri" panose="020F0502020204030204" pitchFamily="34" charset="0"/>
                <a:cs typeface="Calibri" panose="020F0502020204030204" pitchFamily="34" charset="0"/>
              </a:rPr>
              <a:t>oder zu unserer Pionier-Kleinstadt wenden Sie sich bitte an folgenden Kontakt in der Gemeinde:</a:t>
            </a:r>
          </a:p>
        </p:txBody>
      </p:sp>
      <p:sp>
        <p:nvSpPr>
          <p:cNvPr id="4" name="Textfeld 3">
            <a:extLst>
              <a:ext uri="{FF2B5EF4-FFF2-40B4-BE49-F238E27FC236}">
                <a16:creationId xmlns:a16="http://schemas.microsoft.com/office/drawing/2014/main" id="{6A2DD5A4-D740-F777-E5C6-32139B9165E9}"/>
              </a:ext>
            </a:extLst>
          </p:cNvPr>
          <p:cNvSpPr txBox="1"/>
          <p:nvPr/>
        </p:nvSpPr>
        <p:spPr>
          <a:xfrm>
            <a:off x="3955627" y="2734977"/>
            <a:ext cx="3745654" cy="1200329"/>
          </a:xfrm>
          <a:prstGeom prst="rect">
            <a:avLst/>
          </a:prstGeom>
          <a:noFill/>
        </p:spPr>
        <p:txBody>
          <a:bodyPr wrap="square" rtlCol="0">
            <a:spAutoFit/>
          </a:bodyPr>
          <a:lstStyle/>
          <a:p>
            <a:r>
              <a:rPr lang="it-IT" dirty="0">
                <a:highlight>
                  <a:srgbClr val="FFFF00"/>
                </a:highlight>
                <a:latin typeface="Calibri" panose="020F0502020204030204" pitchFamily="34" charset="0"/>
                <a:ea typeface="Calibri" panose="020F0502020204030204" pitchFamily="34" charset="0"/>
                <a:cs typeface="Calibri" panose="020F0502020204030204" pitchFamily="34" charset="0"/>
              </a:rPr>
              <a:t>Laura </a:t>
            </a:r>
            <a:r>
              <a:rPr lang="it-IT" dirty="0" err="1">
                <a:highlight>
                  <a:srgbClr val="FFFF00"/>
                </a:highlight>
                <a:latin typeface="Calibri" panose="020F0502020204030204" pitchFamily="34" charset="0"/>
                <a:ea typeface="Calibri" panose="020F0502020204030204" pitchFamily="34" charset="0"/>
                <a:cs typeface="Calibri" panose="020F0502020204030204" pitchFamily="34" charset="0"/>
              </a:rPr>
              <a:t>Lustig</a:t>
            </a:r>
            <a:r>
              <a:rPr lang="it-IT" dirty="0">
                <a:latin typeface="Calibri" panose="020F0502020204030204" pitchFamily="34" charset="0"/>
                <a:ea typeface="Calibri" panose="020F0502020204030204" pitchFamily="34" charset="0"/>
                <a:cs typeface="Calibri" panose="020F0502020204030204" pitchFamily="34" charset="0"/>
              </a:rPr>
              <a:t>		</a:t>
            </a:r>
          </a:p>
          <a:p>
            <a:r>
              <a:rPr lang="it-IT" dirty="0">
                <a:latin typeface="Calibri" panose="020F0502020204030204" pitchFamily="34" charset="0"/>
                <a:ea typeface="Calibri" panose="020F0502020204030204" pitchFamily="34" charset="0"/>
                <a:cs typeface="Calibri" panose="020F0502020204030204" pitchFamily="34" charset="0"/>
              </a:rPr>
              <a:t>+43 7672 123 123</a:t>
            </a:r>
          </a:p>
          <a:p>
            <a:r>
              <a:rPr lang="it-IT" dirty="0">
                <a:latin typeface="Calibri" panose="020F0502020204030204" pitchFamily="34" charset="0"/>
                <a:ea typeface="Calibri" panose="020F0502020204030204" pitchFamily="34" charset="0"/>
                <a:cs typeface="Calibri" panose="020F0502020204030204" pitchFamily="34" charset="0"/>
              </a:rPr>
              <a:t>laura.lustig@voecklabruck.at</a:t>
            </a:r>
          </a:p>
          <a:p>
            <a:endParaRPr lang="de-AT" dirty="0"/>
          </a:p>
        </p:txBody>
      </p:sp>
      <p:pic>
        <p:nvPicPr>
          <p:cNvPr id="6" name="Grafik 5" descr="Büromitarbeiterin mit einfarbiger Füllung">
            <a:extLst>
              <a:ext uri="{FF2B5EF4-FFF2-40B4-BE49-F238E27FC236}">
                <a16:creationId xmlns:a16="http://schemas.microsoft.com/office/drawing/2014/main" id="{0E282BD5-F56D-229D-5634-83BFE071CF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73737" y="2445043"/>
            <a:ext cx="1490263" cy="1490263"/>
          </a:xfrm>
          <a:prstGeom prst="rect">
            <a:avLst/>
          </a:prstGeom>
        </p:spPr>
      </p:pic>
      <p:sp>
        <p:nvSpPr>
          <p:cNvPr id="7" name="Textplatzhalter 2">
            <a:extLst>
              <a:ext uri="{FF2B5EF4-FFF2-40B4-BE49-F238E27FC236}">
                <a16:creationId xmlns:a16="http://schemas.microsoft.com/office/drawing/2014/main" id="{1FD35846-3B6D-242C-6F70-373AEA183DA2}"/>
              </a:ext>
            </a:extLst>
          </p:cNvPr>
          <p:cNvSpPr>
            <a:spLocks noGrp="1"/>
          </p:cNvSpPr>
          <p:nvPr>
            <p:ph type="body" sz="quarter" idx="10"/>
          </p:nvPr>
        </p:nvSpPr>
        <p:spPr>
          <a:xfrm>
            <a:off x="393177" y="440400"/>
            <a:ext cx="5509911" cy="704850"/>
          </a:xfrm>
        </p:spPr>
        <p:txBody>
          <a:bodyPr/>
          <a:lstStyle/>
          <a:p>
            <a:r>
              <a:rPr lang="de-DE" dirty="0"/>
              <a:t>Wer beantwortet Fragen? </a:t>
            </a:r>
            <a:endParaRPr lang="de-AT" dirty="0"/>
          </a:p>
        </p:txBody>
      </p:sp>
    </p:spTree>
    <p:extLst>
      <p:ext uri="{BB962C8B-B14F-4D97-AF65-F5344CB8AC3E}">
        <p14:creationId xmlns:p14="http://schemas.microsoft.com/office/powerpoint/2010/main" val="1537273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nhaltsplatzhalter 8" descr="Ein Bild, das Grafiken, Grafikdesign enthält.&#10;&#10;Automatisch generierte Beschreibung">
            <a:extLst>
              <a:ext uri="{FF2B5EF4-FFF2-40B4-BE49-F238E27FC236}">
                <a16:creationId xmlns:a16="http://schemas.microsoft.com/office/drawing/2014/main" id="{690F920F-2FF4-C55C-44EB-00A54F902B11}"/>
              </a:ext>
            </a:extLst>
          </p:cNvPr>
          <p:cNvPicPr>
            <a:picLocks noGrp="1" noChangeAspect="1"/>
          </p:cNvPicPr>
          <p:nvPr>
            <p:ph sz="quarter" idx="10"/>
          </p:nvPr>
        </p:nvPicPr>
        <p:blipFill>
          <a:blip r:embed="rId2"/>
          <a:stretch>
            <a:fillRect/>
          </a:stretch>
        </p:blipFill>
        <p:spPr>
          <a:xfrm>
            <a:off x="4534429" y="50800"/>
            <a:ext cx="1380067" cy="776288"/>
          </a:xfrm>
        </p:spPr>
      </p:pic>
    </p:spTree>
    <p:extLst>
      <p:ext uri="{BB962C8B-B14F-4D97-AF65-F5344CB8AC3E}">
        <p14:creationId xmlns:p14="http://schemas.microsoft.com/office/powerpoint/2010/main" val="1536624485"/>
      </p:ext>
    </p:extLst>
  </p:cSld>
  <p:clrMapOvr>
    <a:masterClrMapping/>
  </p:clrMapOvr>
</p:sld>
</file>

<file path=ppt/theme/theme1.xml><?xml version="1.0" encoding="utf-8"?>
<a:theme xmlns:a="http://schemas.openxmlformats.org/drawingml/2006/main" name="Office">
  <a:themeElements>
    <a:clrScheme name="CD Klimafonds">
      <a:dk1>
        <a:srgbClr val="000000"/>
      </a:dk1>
      <a:lt1>
        <a:srgbClr val="FFFFFF"/>
      </a:lt1>
      <a:dk2>
        <a:srgbClr val="068ECA"/>
      </a:dk2>
      <a:lt2>
        <a:srgbClr val="FFFFFF"/>
      </a:lt2>
      <a:accent1>
        <a:srgbClr val="068ECA"/>
      </a:accent1>
      <a:accent2>
        <a:srgbClr val="009089"/>
      </a:accent2>
      <a:accent3>
        <a:srgbClr val="AEDAD6"/>
      </a:accent3>
      <a:accent4>
        <a:srgbClr val="F6D700"/>
      </a:accent4>
      <a:accent5>
        <a:srgbClr val="EB6B4A"/>
      </a:accent5>
      <a:accent6>
        <a:srgbClr val="BEBC00"/>
      </a:accent6>
      <a:hlink>
        <a:srgbClr val="0563C1"/>
      </a:hlink>
      <a:folHlink>
        <a:srgbClr val="954F72"/>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352</Words>
  <Application>Microsoft Office PowerPoint</Application>
  <PresentationFormat>Bildschirmpräsentation (16:9)</PresentationFormat>
  <Paragraphs>38</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Courier New</vt:lpstr>
      <vt:lpstr>Verdana</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Barbara Fink</dc:creator>
  <cp:lastModifiedBy>Agnes Schildorfer</cp:lastModifiedBy>
  <cp:revision>105</cp:revision>
  <dcterms:created xsi:type="dcterms:W3CDTF">2023-03-23T08:55:40Z</dcterms:created>
  <dcterms:modified xsi:type="dcterms:W3CDTF">2024-06-10T10:50:13Z</dcterms:modified>
</cp:coreProperties>
</file>